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0" r:id="rId9"/>
    <p:sldId id="259" r:id="rId10"/>
    <p:sldId id="267" r:id="rId11"/>
  </p:sldIdLst>
  <p:sldSz cx="12192000" cy="6858000"/>
  <p:notesSz cx="12192000" cy="6858000"/>
  <p:embeddedFontLst>
    <p:embeddedFont>
      <p:font typeface="Arial Black" panose="020B0A04020102020204" pitchFamily="34" charset="0"/>
      <p:bold r:id="rId12"/>
    </p:embeddedFont>
    <p:embeddedFont>
      <p:font typeface="Gilroy" panose="00000A00000000000000" pitchFamily="2" charset="-52"/>
      <p:bold r:id="rId13"/>
    </p:embeddedFont>
    <p:embeddedFont>
      <p:font typeface="Montserrat" pitchFamily="2" charset="-52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60" y="4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33FFAB-7103-014C-BBCC-7BD81920D462}" type="datetimeFigureOut">
              <a:rPr lang="ru-RU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E2F0C4-70E3-436B-816A-6403DA08D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85" y="219201"/>
            <a:ext cx="2387780" cy="128352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39C8F08-1E68-4BE4-9D0A-8ECF6F2EFC77}"/>
              </a:ext>
            </a:extLst>
          </p:cNvPr>
          <p:cNvSpPr txBox="1">
            <a:spLocks/>
          </p:cNvSpPr>
          <p:nvPr/>
        </p:nvSpPr>
        <p:spPr>
          <a:xfrm>
            <a:off x="378386" y="3634941"/>
            <a:ext cx="8384614" cy="10249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Название проекта</a:t>
            </a:r>
          </a:p>
          <a:p>
            <a:pPr algn="l"/>
            <a:endParaRPr lang="ru-RU" sz="1100" b="0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1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Направление:</a:t>
            </a:r>
          </a:p>
          <a:p>
            <a:pPr algn="l"/>
            <a:endParaRPr lang="ru-RU" sz="1200" b="0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1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Тип:</a:t>
            </a:r>
          </a:p>
          <a:p>
            <a:pPr algn="l"/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id="{F67F18E1-4010-4453-9173-C0ADEBB2AD09}"/>
              </a:ext>
            </a:extLst>
          </p:cNvPr>
          <p:cNvSpPr txBox="1">
            <a:spLocks/>
          </p:cNvSpPr>
          <p:nvPr/>
        </p:nvSpPr>
        <p:spPr>
          <a:xfrm>
            <a:off x="378386" y="5573540"/>
            <a:ext cx="6497470" cy="935905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50"/>
              </a:spcBef>
              <a:buNone/>
            </a:pPr>
            <a:r>
              <a:rPr lang="ru-RU" sz="1200" dirty="0">
                <a:solidFill>
                  <a:srgbClr val="AEE5E8"/>
                </a:solidFill>
                <a:latin typeface="Arial Black" panose="020B0A04020102020204" pitchFamily="34" charset="0"/>
              </a:rPr>
              <a:t>Автор: ФИО</a:t>
            </a:r>
          </a:p>
          <a:p>
            <a:pPr marL="0" indent="0">
              <a:spcBef>
                <a:spcPts val="350"/>
              </a:spcBef>
              <a:buNone/>
            </a:pPr>
            <a:r>
              <a:rPr lang="ru-RU" sz="1200" dirty="0">
                <a:solidFill>
                  <a:srgbClr val="AEE5E8"/>
                </a:solidFill>
                <a:latin typeface="Arial Black" panose="020B0A04020102020204" pitchFamily="34" charset="0"/>
              </a:rPr>
              <a:t>Роль в проекте:</a:t>
            </a:r>
          </a:p>
          <a:p>
            <a:pPr marL="0" indent="0">
              <a:spcBef>
                <a:spcPts val="350"/>
              </a:spcBef>
              <a:buNone/>
            </a:pPr>
            <a:r>
              <a:rPr lang="ru-RU" sz="1200" dirty="0">
                <a:solidFill>
                  <a:srgbClr val="AEE5E8"/>
                </a:solidFill>
                <a:latin typeface="Arial Black" panose="020B0A04020102020204" pitchFamily="34" charset="0"/>
              </a:rPr>
              <a:t>Город, школа, класс:</a:t>
            </a:r>
          </a:p>
          <a:p>
            <a:pPr marL="0" indent="0">
              <a:spcBef>
                <a:spcPts val="350"/>
              </a:spcBef>
              <a:buNone/>
            </a:pPr>
            <a:r>
              <a:rPr lang="ru-RU" sz="1200" dirty="0">
                <a:solidFill>
                  <a:srgbClr val="AEE5E8"/>
                </a:solidFill>
                <a:latin typeface="Arial Black" panose="020B0A04020102020204" pitchFamily="34" charset="0"/>
              </a:rPr>
              <a:t>Научный руководитель проекта: (ФИО, должность, школа/организация)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971B4E-483F-4448-A6B9-B64048772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35" y="219201"/>
            <a:ext cx="3552967" cy="10778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627799" y="4108481"/>
            <a:ext cx="4549253" cy="2314442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1052648" y="435077"/>
            <a:ext cx="1078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3AB9C"/>
                </a:solidFill>
                <a:latin typeface="Montserrat"/>
                <a:ea typeface="Tahoma"/>
                <a:cs typeface="Tahoma"/>
              </a:rPr>
              <a:t>Приложение. </a:t>
            </a:r>
            <a:br>
              <a:rPr lang="ru-RU" sz="1600" b="1" dirty="0">
                <a:solidFill>
                  <a:srgbClr val="03AB9C"/>
                </a:solidFill>
                <a:latin typeface="Montserrat"/>
                <a:ea typeface="Tahoma"/>
                <a:cs typeface="Tahoma"/>
              </a:rPr>
            </a:br>
            <a:r>
              <a:rPr lang="ru-RU" sz="1600" b="1" dirty="0">
                <a:solidFill>
                  <a:srgbClr val="03AB9C"/>
                </a:solidFill>
                <a:latin typeface="Montserrat"/>
                <a:ea typeface="Tahoma"/>
                <a:cs typeface="Tahoma"/>
              </a:rPr>
              <a:t>Фоны. Иллюстрации</a:t>
            </a:r>
            <a:br>
              <a:rPr lang="ru-RU" sz="1600" b="1" dirty="0">
                <a:solidFill>
                  <a:srgbClr val="03AB9C"/>
                </a:solidFill>
                <a:latin typeface="Montserrat"/>
                <a:ea typeface="Tahoma"/>
                <a:cs typeface="Tahoma"/>
              </a:rPr>
            </a:br>
            <a:r>
              <a:rPr lang="ru-RU" sz="1600" b="1" dirty="0">
                <a:solidFill>
                  <a:srgbClr val="03AB9C"/>
                </a:solidFill>
                <a:latin typeface="Montserrat"/>
                <a:ea typeface="Tahoma"/>
                <a:cs typeface="Tahoma"/>
              </a:rPr>
              <a:t>для оформления проекта/исследования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75183D-3DD4-47A5-AB84-49C3A45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49" y="1409133"/>
            <a:ext cx="4549253" cy="25576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95FF5D-2437-4CAB-A82B-094C37AE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9" y="1407800"/>
            <a:ext cx="4549253" cy="25589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D92B32-33B6-4CA4-9479-DE325BEA4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508"/>
          <a:stretch/>
        </p:blipFill>
        <p:spPr>
          <a:xfrm>
            <a:off x="7014949" y="4108481"/>
            <a:ext cx="4549253" cy="23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5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236" y="474949"/>
            <a:ext cx="661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Montserrat"/>
                <a:ea typeface="Tahoma"/>
                <a:cs typeface="Tahoma"/>
              </a:rPr>
              <a:t>Проблематика и актуальность проекта (Гипотеза)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88253" y="1608310"/>
            <a:ext cx="4729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latin typeface="Montserrat"/>
                <a:ea typeface="Tahoma"/>
                <a:cs typeface="Tahoma"/>
              </a:rPr>
              <a:t>Подзаголовок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88253" y="2131003"/>
            <a:ext cx="53017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45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</a:p>
          <a:p>
            <a:pPr>
              <a:defRPr/>
            </a:pPr>
            <a:r>
              <a:rPr lang="ru-RU" sz="1600" spc="45" dirty="0">
                <a:latin typeface="Montserrat"/>
                <a:cs typeface="Arial"/>
              </a:rPr>
              <a:t>текст 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endParaRPr dirty="0"/>
          </a:p>
          <a:p>
            <a:pPr>
              <a:defRPr/>
            </a:pPr>
            <a:r>
              <a:rPr lang="ru-RU" sz="1600" spc="65" dirty="0">
                <a:latin typeface="Montserrat"/>
                <a:cs typeface="Arial"/>
              </a:rPr>
              <a:t>позиции 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58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35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 </a:t>
            </a: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dirty="0">
                <a:latin typeface="Montserrat"/>
                <a:ea typeface="Tahoma"/>
                <a:cs typeface="Tahoma"/>
              </a:rPr>
              <a:t> </a:t>
            </a:r>
          </a:p>
          <a:p>
            <a:pPr>
              <a:defRPr/>
            </a:pPr>
            <a:endParaRPr lang="ru-RU" sz="1600" b="1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b="1" dirty="0">
                <a:latin typeface="Montserrat"/>
                <a:ea typeface="Tahoma"/>
                <a:cs typeface="Tahoma"/>
              </a:rPr>
              <a:t>Краткое описание проблематики и обоснование актуальности темы выбранного проекта. Выдвигаемая гипотеза для исследования. </a:t>
            </a:r>
          </a:p>
          <a:p>
            <a:pPr>
              <a:defRPr/>
            </a:pPr>
            <a:r>
              <a:rPr lang="ru-RU" sz="1600" b="1" dirty="0">
                <a:latin typeface="Montserrat"/>
                <a:ea typeface="Tahoma"/>
                <a:cs typeface="Tahoma"/>
              </a:rPr>
              <a:t>Объём – 1-2 слайда.</a:t>
            </a: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45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</a:p>
          <a:p>
            <a:pPr>
              <a:defRPr/>
            </a:pPr>
            <a:r>
              <a:rPr lang="ru-RU" sz="1600" spc="45" dirty="0">
                <a:latin typeface="Montserrat"/>
                <a:cs typeface="Arial"/>
              </a:rPr>
              <a:t>текст 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endParaRPr lang="ru-RU" sz="1600" dirty="0"/>
          </a:p>
          <a:p>
            <a:pPr>
              <a:defRPr/>
            </a:pPr>
            <a:r>
              <a:rPr lang="ru-RU" sz="1600" spc="65" dirty="0">
                <a:latin typeface="Montserrat"/>
                <a:cs typeface="Arial"/>
              </a:rPr>
              <a:t>позиции 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58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35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 </a:t>
            </a: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dirty="0">
                <a:latin typeface="Montserrat"/>
                <a:ea typeface="Tahoma"/>
                <a:cs typeface="Tahoma"/>
              </a:rPr>
              <a:t> </a:t>
            </a: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D6BAB9-CC3C-4381-A3CE-F90CAE6C1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1183" y="198712"/>
            <a:ext cx="1282373" cy="6893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ADECE7-F2B7-45A9-A6EE-E2DA9DB1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63" y="1777587"/>
            <a:ext cx="5524201" cy="36813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17A8FD-507E-4107-B7E7-75CCBFE20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0781" y="259691"/>
            <a:ext cx="2272218" cy="689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236" y="474949"/>
            <a:ext cx="661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Montserrat"/>
                <a:ea typeface="Tahoma"/>
                <a:cs typeface="Tahoma"/>
              </a:rPr>
              <a:t>Цели и задачи проекта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88253" y="1608310"/>
            <a:ext cx="4729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latin typeface="Montserrat"/>
                <a:ea typeface="Tahoma"/>
                <a:cs typeface="Tahoma"/>
              </a:rPr>
              <a:t>Подзаголовок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88253" y="2131003"/>
            <a:ext cx="106396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45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</a:p>
          <a:p>
            <a:pPr>
              <a:defRPr/>
            </a:pPr>
            <a:r>
              <a:rPr lang="ru-RU" sz="1600" spc="45" dirty="0">
                <a:latin typeface="Montserrat"/>
                <a:cs typeface="Arial"/>
              </a:rPr>
              <a:t>текст 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endParaRPr dirty="0"/>
          </a:p>
          <a:p>
            <a:pPr>
              <a:defRPr/>
            </a:pPr>
            <a:r>
              <a:rPr lang="ru-RU" sz="1600" spc="65" dirty="0">
                <a:latin typeface="Montserrat"/>
                <a:cs typeface="Arial"/>
              </a:rPr>
              <a:t>позиции 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58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35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 </a:t>
            </a: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dirty="0">
                <a:latin typeface="Montserrat"/>
                <a:ea typeface="Tahoma"/>
                <a:cs typeface="Tahoma"/>
              </a:rPr>
              <a:t> </a:t>
            </a:r>
          </a:p>
          <a:p>
            <a:pPr>
              <a:defRPr/>
            </a:pPr>
            <a:endParaRPr lang="ru-RU" sz="1600" b="1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b="1" dirty="0">
                <a:latin typeface="Montserrat"/>
                <a:ea typeface="Tahoma"/>
                <a:cs typeface="Tahoma"/>
              </a:rPr>
              <a:t>Объём – 1-2 слайда.</a:t>
            </a: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45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</a:p>
          <a:p>
            <a:pPr>
              <a:defRPr/>
            </a:pPr>
            <a:r>
              <a:rPr lang="ru-RU" sz="1600" spc="45" dirty="0">
                <a:latin typeface="Montserrat"/>
                <a:cs typeface="Arial"/>
              </a:rPr>
              <a:t>текст 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endParaRPr lang="ru-RU" sz="1600" dirty="0"/>
          </a:p>
          <a:p>
            <a:pPr>
              <a:defRPr/>
            </a:pPr>
            <a:r>
              <a:rPr lang="ru-RU" sz="1600" spc="65" dirty="0">
                <a:latin typeface="Montserrat"/>
                <a:cs typeface="Arial"/>
              </a:rPr>
              <a:t>позиции 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58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35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 </a:t>
            </a: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dirty="0">
                <a:latin typeface="Montserrat"/>
                <a:ea typeface="Tahoma"/>
                <a:cs typeface="Tahoma"/>
              </a:rPr>
              <a:t> </a:t>
            </a: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D6BAB9-CC3C-4381-A3CE-F90CAE6C1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1183" y="198712"/>
            <a:ext cx="1282373" cy="689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8336FA-067E-4666-87E2-BA1D7C83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0781" y="259691"/>
            <a:ext cx="2272218" cy="6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236" y="474949"/>
            <a:ext cx="661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Montserrat"/>
                <a:ea typeface="Tahoma"/>
                <a:cs typeface="Tahoma"/>
              </a:rPr>
              <a:t>Команда проекта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88253" y="1608310"/>
            <a:ext cx="4729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latin typeface="Montserrat"/>
                <a:ea typeface="Tahoma"/>
                <a:cs typeface="Tahoma"/>
              </a:rPr>
              <a:t>Подзаголовок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88252" y="2131003"/>
            <a:ext cx="106532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45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</a:p>
          <a:p>
            <a:pPr>
              <a:defRPr/>
            </a:pPr>
            <a:r>
              <a:rPr lang="ru-RU" sz="1600" spc="45" dirty="0">
                <a:latin typeface="Montserrat"/>
                <a:cs typeface="Arial"/>
              </a:rPr>
              <a:t>текст 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endParaRPr dirty="0"/>
          </a:p>
          <a:p>
            <a:pPr>
              <a:defRPr/>
            </a:pPr>
            <a:r>
              <a:rPr lang="ru-RU" sz="1600" spc="65" dirty="0">
                <a:latin typeface="Montserrat"/>
                <a:cs typeface="Arial"/>
              </a:rPr>
              <a:t>позиции 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58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35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 </a:t>
            </a: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dirty="0">
                <a:latin typeface="Montserrat"/>
                <a:ea typeface="Tahoma"/>
                <a:cs typeface="Tahoma"/>
              </a:rPr>
              <a:t> </a:t>
            </a:r>
          </a:p>
          <a:p>
            <a:pPr>
              <a:defRPr/>
            </a:pPr>
            <a:endParaRPr lang="ru-RU" sz="1600" b="1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b="1" dirty="0">
                <a:latin typeface="Montserrat"/>
                <a:ea typeface="Tahoma"/>
                <a:cs typeface="Tahoma"/>
              </a:rPr>
              <a:t>При наличии команды указать состав: ФИО, роль в проекте, наименование проекта и конкурсного направления у участника команды (если участвует в Больших вызовах).</a:t>
            </a:r>
          </a:p>
          <a:p>
            <a:pPr>
              <a:defRPr/>
            </a:pPr>
            <a:endParaRPr lang="ru-RU" sz="1600" b="1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b="1" dirty="0">
                <a:latin typeface="Montserrat"/>
                <a:ea typeface="Tahoma"/>
                <a:cs typeface="Tahoma"/>
              </a:rPr>
              <a:t>Объём – 1-2 слайда.</a:t>
            </a: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45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</a:p>
          <a:p>
            <a:pPr>
              <a:defRPr/>
            </a:pPr>
            <a:r>
              <a:rPr lang="ru-RU" sz="1600" spc="45" dirty="0">
                <a:latin typeface="Montserrat"/>
                <a:cs typeface="Arial"/>
              </a:rPr>
              <a:t>текст 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endParaRPr lang="ru-RU" sz="1600" dirty="0"/>
          </a:p>
          <a:p>
            <a:pPr>
              <a:defRPr/>
            </a:pPr>
            <a:r>
              <a:rPr lang="ru-RU" sz="1600" spc="65" dirty="0">
                <a:latin typeface="Montserrat"/>
                <a:cs typeface="Arial"/>
              </a:rPr>
              <a:t>позиции 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58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35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 </a:t>
            </a: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dirty="0">
                <a:latin typeface="Montserrat"/>
                <a:ea typeface="Tahoma"/>
                <a:cs typeface="Tahoma"/>
              </a:rPr>
              <a:t> </a:t>
            </a: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D6BAB9-CC3C-4381-A3CE-F90CAE6C1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1183" y="198712"/>
            <a:ext cx="1282373" cy="689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755F63-FB43-4350-B6BF-DE0AD3558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0781" y="259691"/>
            <a:ext cx="2272218" cy="6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236" y="474949"/>
            <a:ext cx="661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Montserrat"/>
                <a:ea typeface="Tahoma"/>
                <a:cs typeface="Tahoma"/>
              </a:rPr>
              <a:t>Выводы и результаты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88253" y="1608310"/>
            <a:ext cx="4729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latin typeface="Montserrat"/>
                <a:ea typeface="Tahoma"/>
                <a:cs typeface="Tahoma"/>
              </a:rPr>
              <a:t>Подзаголовок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88253" y="2131003"/>
            <a:ext cx="5301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45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</a:p>
          <a:p>
            <a:pPr>
              <a:defRPr/>
            </a:pPr>
            <a:r>
              <a:rPr lang="ru-RU" sz="1600" spc="45" dirty="0">
                <a:latin typeface="Montserrat"/>
                <a:cs typeface="Arial"/>
              </a:rPr>
              <a:t>текст 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endParaRPr dirty="0"/>
          </a:p>
          <a:p>
            <a:pPr>
              <a:defRPr/>
            </a:pPr>
            <a:r>
              <a:rPr lang="ru-RU" sz="1600" spc="65" dirty="0">
                <a:latin typeface="Montserrat"/>
                <a:cs typeface="Arial"/>
              </a:rPr>
              <a:t>позиции 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58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35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 </a:t>
            </a: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dirty="0">
                <a:latin typeface="Montserrat"/>
                <a:ea typeface="Tahoma"/>
                <a:cs typeface="Tahoma"/>
              </a:rPr>
              <a:t> </a:t>
            </a:r>
          </a:p>
          <a:p>
            <a:pPr>
              <a:defRPr/>
            </a:pPr>
            <a:endParaRPr lang="ru-RU" sz="1600" b="1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b="1" dirty="0">
                <a:latin typeface="Montserrat"/>
                <a:ea typeface="Tahoma"/>
                <a:cs typeface="Tahoma"/>
              </a:rPr>
              <a:t>Краткое описание результатов работы (демонстрация прототипа или анализ исследования) и выводов, обоснование выбранного решения.</a:t>
            </a:r>
          </a:p>
          <a:p>
            <a:pPr>
              <a:defRPr/>
            </a:pPr>
            <a:endParaRPr lang="ru-RU" sz="1600" b="1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b="1" dirty="0">
                <a:latin typeface="Montserrat"/>
                <a:ea typeface="Tahoma"/>
                <a:cs typeface="Tahoma"/>
              </a:rPr>
              <a:t>Объём – 1-2 слайда.</a:t>
            </a: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45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</a:p>
          <a:p>
            <a:pPr>
              <a:defRPr/>
            </a:pPr>
            <a:r>
              <a:rPr lang="ru-RU" sz="1600" spc="45" dirty="0">
                <a:latin typeface="Montserrat"/>
                <a:cs typeface="Arial"/>
              </a:rPr>
              <a:t>текст 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endParaRPr lang="ru-RU" sz="1600" dirty="0"/>
          </a:p>
          <a:p>
            <a:pPr>
              <a:defRPr/>
            </a:pPr>
            <a:r>
              <a:rPr lang="ru-RU" sz="1600" spc="65" dirty="0">
                <a:latin typeface="Montserrat"/>
                <a:cs typeface="Arial"/>
              </a:rPr>
              <a:t>позиции 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58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35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 </a:t>
            </a: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dirty="0">
                <a:latin typeface="Montserrat"/>
                <a:ea typeface="Tahoma"/>
                <a:cs typeface="Tahoma"/>
              </a:rPr>
              <a:t> </a:t>
            </a: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D6BAB9-CC3C-4381-A3CE-F90CAE6C1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1183" y="198712"/>
            <a:ext cx="1282373" cy="6893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41CB8B-9754-44D5-BAF5-B6A566B3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3" y="1763218"/>
            <a:ext cx="5524201" cy="368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3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236" y="474949"/>
            <a:ext cx="661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Montserrat"/>
                <a:ea typeface="Tahoma"/>
                <a:cs typeface="Tahoma"/>
              </a:rPr>
              <a:t>Перспективы развития проекта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88253" y="1608310"/>
            <a:ext cx="4729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latin typeface="Montserrat"/>
                <a:ea typeface="Tahoma"/>
                <a:cs typeface="Tahoma"/>
              </a:rPr>
              <a:t>Подзаголовок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88252" y="2131003"/>
            <a:ext cx="106532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45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</a:p>
          <a:p>
            <a:pPr>
              <a:defRPr/>
            </a:pPr>
            <a:r>
              <a:rPr lang="ru-RU" sz="1600" spc="45" dirty="0">
                <a:latin typeface="Montserrat"/>
                <a:cs typeface="Arial"/>
              </a:rPr>
              <a:t>текст 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endParaRPr dirty="0"/>
          </a:p>
          <a:p>
            <a:pPr>
              <a:defRPr/>
            </a:pPr>
            <a:r>
              <a:rPr lang="ru-RU" sz="1600" spc="65" dirty="0">
                <a:latin typeface="Montserrat"/>
                <a:cs typeface="Arial"/>
              </a:rPr>
              <a:t>позиции 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58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35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 </a:t>
            </a: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dirty="0">
                <a:latin typeface="Montserrat"/>
                <a:ea typeface="Tahoma"/>
                <a:cs typeface="Tahoma"/>
              </a:rPr>
              <a:t> </a:t>
            </a:r>
          </a:p>
          <a:p>
            <a:pPr>
              <a:defRPr/>
            </a:pPr>
            <a:endParaRPr lang="ru-RU" sz="1600" b="1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b="1" dirty="0">
                <a:latin typeface="Montserrat"/>
                <a:ea typeface="Tahoma"/>
                <a:cs typeface="Tahoma"/>
              </a:rPr>
              <a:t>Объём – 1-2 слайда.</a:t>
            </a: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45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</a:p>
          <a:p>
            <a:pPr>
              <a:defRPr/>
            </a:pPr>
            <a:r>
              <a:rPr lang="ru-RU" sz="1600" spc="45" dirty="0">
                <a:latin typeface="Montserrat"/>
                <a:cs typeface="Arial"/>
              </a:rPr>
              <a:t>текст 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endParaRPr lang="ru-RU" sz="1600" dirty="0"/>
          </a:p>
          <a:p>
            <a:pPr>
              <a:defRPr/>
            </a:pPr>
            <a:r>
              <a:rPr lang="ru-RU" sz="1600" spc="65" dirty="0">
                <a:latin typeface="Montserrat"/>
                <a:cs typeface="Arial"/>
              </a:rPr>
              <a:t>позиции </a:t>
            </a:r>
            <a:r>
              <a:rPr lang="ru-RU" sz="1600" spc="71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spc="458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35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 </a:t>
            </a:r>
          </a:p>
          <a:p>
            <a:pPr>
              <a:defRPr/>
            </a:pPr>
            <a:r>
              <a:rPr lang="ru-RU" sz="1600" spc="25" dirty="0">
                <a:latin typeface="Montserrat"/>
                <a:cs typeface="Arial"/>
              </a:rPr>
              <a:t>Текст</a:t>
            </a:r>
            <a:r>
              <a:rPr lang="ru-RU" sz="1600" spc="51" dirty="0">
                <a:latin typeface="Montserrat"/>
                <a:cs typeface="Times New Roman"/>
              </a:rPr>
              <a:t> </a:t>
            </a:r>
            <a:r>
              <a:rPr lang="ru-RU" sz="1600" spc="65" dirty="0">
                <a:latin typeface="Montserrat"/>
                <a:cs typeface="Arial"/>
              </a:rPr>
              <a:t>позиции</a:t>
            </a:r>
            <a:r>
              <a:rPr lang="ru-RU" sz="1600" spc="420" dirty="0">
                <a:latin typeface="Montserrat"/>
                <a:cs typeface="Times New Roman"/>
              </a:rPr>
              <a:t> </a:t>
            </a:r>
            <a:r>
              <a:rPr lang="ru-RU" sz="1600" spc="45" dirty="0">
                <a:latin typeface="Montserrat"/>
                <a:cs typeface="Arial"/>
              </a:rPr>
              <a:t>текст</a:t>
            </a:r>
            <a:r>
              <a:rPr lang="ru-RU" sz="1600" dirty="0">
                <a:latin typeface="Montserrat"/>
                <a:ea typeface="Tahoma"/>
                <a:cs typeface="Tahoma"/>
              </a:rPr>
              <a:t> </a:t>
            </a: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  <a:p>
            <a:pPr>
              <a:defRPr/>
            </a:pPr>
            <a:endParaRPr lang="ru-RU" sz="1600" dirty="0">
              <a:latin typeface="Montserrat"/>
              <a:ea typeface="Tahoma"/>
              <a:cs typeface="Tahom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D6BAB9-CC3C-4381-A3CE-F90CAE6C1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1183" y="198712"/>
            <a:ext cx="1282373" cy="689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19D9AC-C5ED-42D0-97D1-3D24DDB6E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0781" y="259691"/>
            <a:ext cx="2272218" cy="6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7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236" y="474949"/>
            <a:ext cx="661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Montserrat"/>
                <a:ea typeface="Tahoma"/>
                <a:cs typeface="Tahoma"/>
              </a:rPr>
              <a:t>Список литературы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D6BAB9-CC3C-4381-A3CE-F90CAE6C1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1183" y="198712"/>
            <a:ext cx="1282373" cy="6893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D3E8E0-4365-462B-A5B0-CA5A5042D32E}"/>
              </a:ext>
            </a:extLst>
          </p:cNvPr>
          <p:cNvSpPr txBox="1"/>
          <p:nvPr/>
        </p:nvSpPr>
        <p:spPr>
          <a:xfrm>
            <a:off x="1407179" y="1873648"/>
            <a:ext cx="229101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-52"/>
                <a:cs typeface="Arial" panose="020B0604020202020204" pitchFamily="34" charset="0"/>
              </a:rPr>
              <a:t>Книги, учебники:</a:t>
            </a:r>
          </a:p>
          <a:p>
            <a:endParaRPr lang="ru-RU" sz="1600" dirty="0">
              <a:latin typeface="Montserrat" pitchFamily="2" charset="-52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автор. Название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автор. Название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автор. Название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автор. Название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автор. Название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автор. Название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автор. Название</a:t>
            </a:r>
          </a:p>
          <a:p>
            <a:pPr marL="342900" indent="-342900"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66CCDE-5F24-45C2-B483-63585E352079}"/>
              </a:ext>
            </a:extLst>
          </p:cNvPr>
          <p:cNvSpPr txBox="1"/>
          <p:nvPr/>
        </p:nvSpPr>
        <p:spPr>
          <a:xfrm>
            <a:off x="6740580" y="1909787"/>
            <a:ext cx="44310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-52"/>
                <a:cs typeface="Arial" panose="020B0604020202020204" pitchFamily="34" charset="0"/>
              </a:rPr>
              <a:t>Периодика (научные журналы):</a:t>
            </a:r>
          </a:p>
          <a:p>
            <a:endParaRPr lang="ru-RU" sz="1600" dirty="0">
              <a:latin typeface="Montserrat" pitchFamily="2" charset="-52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Название издания. Автор. Название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Название издания. Автор. Название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Название издания. Автор. Название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Название издания. Автор. Название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Название издания. Автор. Название</a:t>
            </a:r>
          </a:p>
          <a:p>
            <a:pPr marL="342900" indent="-342900"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F5F45B-0CE4-4435-A193-9821A773EACA}"/>
              </a:ext>
            </a:extLst>
          </p:cNvPr>
          <p:cNvSpPr txBox="1"/>
          <p:nvPr/>
        </p:nvSpPr>
        <p:spPr>
          <a:xfrm>
            <a:off x="1410789" y="4376646"/>
            <a:ext cx="53206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-52"/>
                <a:cs typeface="Arial" panose="020B0604020202020204" pitchFamily="34" charset="0"/>
              </a:rPr>
              <a:t>Интернет-издания</a:t>
            </a:r>
          </a:p>
          <a:p>
            <a:endParaRPr lang="ru-RU" sz="1600" dirty="0">
              <a:latin typeface="Montserrat" pitchFamily="2" charset="-52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Название издания. Автор. Название. Ссылка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Название издания. Автор. Название. Ссылка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Название издания. Автор. Название. Ссылка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Название издания. Автор. Название. Ссылка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Montserrat" pitchFamily="2" charset="-52"/>
                <a:cs typeface="Arial" panose="020B0604020202020204" pitchFamily="34" charset="0"/>
              </a:rPr>
              <a:t>Название издания. Автор. Название. Ссылка</a:t>
            </a:r>
          </a:p>
          <a:p>
            <a:pPr marL="342900" indent="-342900"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09D8AA-E4F0-4D6E-8CAF-D3CCFFE2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0781" y="259691"/>
            <a:ext cx="2272218" cy="6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9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0" y="282883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ea typeface="Tahoma"/>
                <a:cs typeface="Tahoma"/>
              </a:rPr>
              <a:t>Спасибо </a:t>
            </a: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ea typeface="Tahoma"/>
                <a:cs typeface="Tahoma"/>
              </a:rPr>
              <a:t>за внимание!</a:t>
            </a:r>
          </a:p>
        </p:txBody>
      </p:sp>
      <p:sp>
        <p:nvSpPr>
          <p:cNvPr id="4" name="Подзаголовок 4">
            <a:extLst>
              <a:ext uri="{FF2B5EF4-FFF2-40B4-BE49-F238E27FC236}">
                <a16:creationId xmlns:a16="http://schemas.microsoft.com/office/drawing/2014/main" id="{7CF51721-2642-47E5-9195-2FB27F8119D7}"/>
              </a:ext>
            </a:extLst>
          </p:cNvPr>
          <p:cNvSpPr txBox="1">
            <a:spLocks/>
          </p:cNvSpPr>
          <p:nvPr/>
        </p:nvSpPr>
        <p:spPr bwMode="auto">
          <a:xfrm>
            <a:off x="282852" y="6188744"/>
            <a:ext cx="6497470" cy="533296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50"/>
              </a:spcBef>
              <a:buNone/>
            </a:pPr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Автор: ФИО</a:t>
            </a:r>
          </a:p>
          <a:p>
            <a:pPr marL="0" indent="0">
              <a:spcBef>
                <a:spcPts val="350"/>
              </a:spcBef>
              <a:buNone/>
            </a:pPr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Город, школа, класс: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0" y="-1"/>
            <a:ext cx="12192000" cy="695934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1052648" y="435077"/>
            <a:ext cx="10787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Montserrat"/>
                <a:ea typeface="Tahoma"/>
                <a:cs typeface="Tahoma"/>
              </a:rPr>
              <a:t>Приложение. </a:t>
            </a:r>
            <a:endParaRPr lang="en-US" sz="1600" b="1" dirty="0">
              <a:solidFill>
                <a:schemeClr val="bg1"/>
              </a:solidFill>
              <a:latin typeface="Montserrat"/>
              <a:ea typeface="Tahoma"/>
              <a:cs typeface="Tahoma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Montserrat"/>
                <a:ea typeface="Tahoma"/>
                <a:cs typeface="Tahoma"/>
              </a:rPr>
              <a:t>Пиктограммы/иконки для оформления проекта/исследования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59F24D-4467-43B0-9507-AF3739B98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858" y="1050712"/>
            <a:ext cx="1479859" cy="19014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347E8AF-E920-4F02-8679-ED95D09D1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053" y="1270303"/>
            <a:ext cx="1535429" cy="146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7AFF0DD-8B3C-4BF8-8EA7-FA6BCE9D6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772" y="1236077"/>
            <a:ext cx="1784938" cy="15595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2FE873-2D0B-484D-B112-3A267A944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12" y="3411670"/>
            <a:ext cx="1341872" cy="142309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3E2CFA-5E7B-45E2-843F-9CBC0362E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940" y="3305916"/>
            <a:ext cx="1385177" cy="163459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48430A8-51C8-4A08-BF73-106F59C3C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8380" y="3310662"/>
            <a:ext cx="1973337" cy="156377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4160332-D401-40B1-8780-3391E8E85A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0763" y="3378524"/>
            <a:ext cx="1663508" cy="156377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D1ED2A0-FC59-468B-BD31-962609C1F8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4772" y="3172467"/>
            <a:ext cx="1228892" cy="190149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ABF15AE-8818-4E59-8EBE-EB9010C2BA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101" y="5117268"/>
            <a:ext cx="2009258" cy="155956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6D047FA-D838-4041-A525-CCED4CFB6E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3635" y="3343430"/>
            <a:ext cx="1571720" cy="155956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AC2C36-A17B-4BC4-85F9-5B94EBFB81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52290" y="1509862"/>
            <a:ext cx="3267278" cy="9911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8B770A-C7C1-4D8D-9484-358262A0DA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4007" y="1236078"/>
            <a:ext cx="1790977" cy="17161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Gilroy Bold"/>
        <a:ea typeface="Arial"/>
        <a:cs typeface="Arial"/>
      </a:majorFont>
      <a:minorFont>
        <a:latin typeface="Gilroy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410</Words>
  <Application>Microsoft Office PowerPoint</Application>
  <DocSecurity>0</DocSecurity>
  <PresentationFormat>Широкоэкранный</PresentationFormat>
  <Paragraphs>111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Montserrat</vt:lpstr>
      <vt:lpstr>Gilroy Bold</vt:lpstr>
      <vt:lpstr>Arial</vt:lpstr>
      <vt:lpstr>Gilroy</vt:lpstr>
      <vt:lpstr>Arial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Microsoft Office User</dc:creator>
  <cp:keywords/>
  <dc:description/>
  <cp:lastModifiedBy>Юлия Дьяченко</cp:lastModifiedBy>
  <cp:revision>35</cp:revision>
  <dcterms:created xsi:type="dcterms:W3CDTF">2019-06-25T18:08:16Z</dcterms:created>
  <dcterms:modified xsi:type="dcterms:W3CDTF">2026-01-21T10:15:49Z</dcterms:modified>
  <cp:category/>
  <dc:identifier/>
  <cp:contentStatus/>
  <dc:language/>
  <cp:version/>
</cp:coreProperties>
</file>