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1" r:id="rId5"/>
    <p:sldId id="263" r:id="rId6"/>
    <p:sldId id="264" r:id="rId7"/>
    <p:sldId id="265" r:id="rId8"/>
    <p:sldId id="262" r:id="rId9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4B0"/>
    <a:srgbClr val="4D008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88A4-8374-42C7-B3E6-017CF207C7A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817C-2530-486E-B6C6-822D2A1C9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9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88A4-8374-42C7-B3E6-017CF207C7A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817C-2530-486E-B6C6-822D2A1C9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4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88A4-8374-42C7-B3E6-017CF207C7A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817C-2530-486E-B6C6-822D2A1C9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88A4-8374-42C7-B3E6-017CF207C7A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817C-2530-486E-B6C6-822D2A1C9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4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88A4-8374-42C7-B3E6-017CF207C7A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817C-2530-486E-B6C6-822D2A1C9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88A4-8374-42C7-B3E6-017CF207C7A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817C-2530-486E-B6C6-822D2A1C9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0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88A4-8374-42C7-B3E6-017CF207C7A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817C-2530-486E-B6C6-822D2A1C9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6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88A4-8374-42C7-B3E6-017CF207C7A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817C-2530-486E-B6C6-822D2A1C9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9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88A4-8374-42C7-B3E6-017CF207C7A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817C-2530-486E-B6C6-822D2A1C9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4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88A4-8374-42C7-B3E6-017CF207C7A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817C-2530-486E-B6C6-822D2A1C9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4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88A4-8374-42C7-B3E6-017CF207C7A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817C-2530-486E-B6C6-822D2A1C9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D88A4-8374-42C7-B3E6-017CF207C7A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3817C-2530-486E-B6C6-822D2A1C9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2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1117" y="1619250"/>
            <a:ext cx="5715099" cy="2062361"/>
          </a:xfrm>
        </p:spPr>
        <p:txBody>
          <a:bodyPr>
            <a:noAutofit/>
          </a:bodyPr>
          <a:lstStyle/>
          <a:p>
            <a:pPr algn="l"/>
            <a:r>
              <a:rPr lang="ru-RU" sz="3200" b="1" i="0" dirty="0">
                <a:solidFill>
                  <a:schemeClr val="bg1"/>
                </a:solidFill>
                <a:effectLst/>
                <a:latin typeface="Gilroy"/>
              </a:rPr>
              <a:t>Название проекта</a:t>
            </a:r>
          </a:p>
          <a:p>
            <a:pPr algn="l"/>
            <a:endParaRPr lang="ru-RU" sz="2400" b="1" dirty="0">
              <a:solidFill>
                <a:schemeClr val="bg1"/>
              </a:solidFill>
              <a:latin typeface="Gilroy"/>
            </a:endParaRPr>
          </a:p>
          <a:p>
            <a:pPr algn="l"/>
            <a:r>
              <a:rPr lang="ru-RU" sz="2000" b="1" i="0" dirty="0">
                <a:solidFill>
                  <a:schemeClr val="bg1"/>
                </a:solidFill>
                <a:effectLst/>
                <a:latin typeface="Gilroy"/>
              </a:rPr>
              <a:t>Организация-заказчик: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8" y="1990867"/>
            <a:ext cx="1858100" cy="113105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799497" y="1873156"/>
            <a:ext cx="0" cy="141254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7E2BC8-2936-47CD-9408-C4219E61C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21" y="381726"/>
            <a:ext cx="1227214" cy="659674"/>
          </a:xfrm>
          <a:prstGeom prst="rect">
            <a:avLst/>
          </a:prstGeom>
        </p:spPr>
      </p:pic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DC4FF352-2BDB-4C18-82F2-95C967D0990E}"/>
              </a:ext>
            </a:extLst>
          </p:cNvPr>
          <p:cNvSpPr txBox="1">
            <a:spLocks/>
          </p:cNvSpPr>
          <p:nvPr/>
        </p:nvSpPr>
        <p:spPr>
          <a:xfrm>
            <a:off x="94266" y="4259461"/>
            <a:ext cx="5954400" cy="59055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200" b="1" dirty="0">
              <a:solidFill>
                <a:srgbClr val="AEE5E8"/>
              </a:solidFill>
              <a:latin typeface="Gilroy" panose="00000500000000000000"/>
            </a:endParaRPr>
          </a:p>
          <a:p>
            <a:pPr marL="0" indent="0">
              <a:buNone/>
            </a:pPr>
            <a:endParaRPr lang="ru-RU" sz="1200" b="1" dirty="0">
              <a:solidFill>
                <a:srgbClr val="AEE5E8"/>
              </a:solidFill>
              <a:latin typeface="Gilroy" panose="00000500000000000000"/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rgbClr val="AEE5E8"/>
                </a:solidFill>
                <a:latin typeface="Gilroy" panose="00000500000000000000"/>
              </a:rPr>
              <a:t>Наставник: </a:t>
            </a:r>
            <a:r>
              <a:rPr lang="ru-RU" sz="1200" b="1" dirty="0">
                <a:solidFill>
                  <a:srgbClr val="FF0000"/>
                </a:solidFill>
                <a:latin typeface="Gilroy" panose="00000500000000000000"/>
              </a:rPr>
              <a:t>(ФИО, ВУЗ, курс)</a:t>
            </a:r>
          </a:p>
        </p:txBody>
      </p:sp>
    </p:spTree>
    <p:extLst>
      <p:ext uri="{BB962C8B-B14F-4D97-AF65-F5344CB8AC3E}">
        <p14:creationId xmlns:p14="http://schemas.microsoft.com/office/powerpoint/2010/main" val="92799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667" y="1040271"/>
            <a:ext cx="8162028" cy="39060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4D008C"/>
                </a:solidFill>
                <a:latin typeface="Gilroy" panose="00000500000000000000" pitchFamily="50" charset="-52"/>
              </a:rPr>
              <a:t>Проблематика и актуальность проекта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3" y="991070"/>
            <a:ext cx="489005" cy="4890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B50E444-4E02-49A8-A369-5AA467F72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39" y="83276"/>
            <a:ext cx="1087745" cy="584704"/>
          </a:xfrm>
          <a:prstGeom prst="rect">
            <a:avLst/>
          </a:prstGeom>
        </p:spPr>
      </p:pic>
      <p:sp>
        <p:nvSpPr>
          <p:cNvPr id="39" name="Текст 2">
            <a:extLst>
              <a:ext uri="{FF2B5EF4-FFF2-40B4-BE49-F238E27FC236}">
                <a16:creationId xmlns:a16="http://schemas.microsoft.com/office/drawing/2014/main" id="{C7592D98-910A-48BC-8C46-270C9D0BA755}"/>
              </a:ext>
            </a:extLst>
          </p:cNvPr>
          <p:cNvSpPr txBox="1">
            <a:spLocks/>
          </p:cNvSpPr>
          <p:nvPr/>
        </p:nvSpPr>
        <p:spPr>
          <a:xfrm>
            <a:off x="533667" y="1856482"/>
            <a:ext cx="7105759" cy="152410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Gilroy" panose="00000500000000000000"/>
                <a:cs typeface="Arial" panose="020B0604020202020204" pitchFamily="34" charset="0"/>
              </a:rPr>
              <a:t>Краткое описание проблематики и обоснование актуальности темы выбранного проекта. </a:t>
            </a:r>
          </a:p>
          <a:p>
            <a:r>
              <a:rPr lang="ru-RU" sz="1000" dirty="0">
                <a:latin typeface="Gilroy" panose="00000500000000000000"/>
                <a:cs typeface="Arial" panose="020B0604020202020204" pitchFamily="34" charset="0"/>
              </a:rPr>
              <a:t>Объём – 1-2 слайда.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4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A8E885-012F-4ACD-81D7-6B4800C7F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1" r="6682"/>
          <a:stretch/>
        </p:blipFill>
        <p:spPr>
          <a:xfrm>
            <a:off x="7185645" y="418011"/>
            <a:ext cx="1958355" cy="472548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489" y="1034996"/>
            <a:ext cx="8162028" cy="39060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4D008C"/>
                </a:solidFill>
                <a:latin typeface="Gilroy" panose="00000500000000000000" pitchFamily="50" charset="-52"/>
              </a:rPr>
              <a:t>Цели и задачи проекта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B50E444-4E02-49A8-A369-5AA467F72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39" y="83276"/>
            <a:ext cx="1087745" cy="584704"/>
          </a:xfrm>
          <a:prstGeom prst="rect">
            <a:avLst/>
          </a:prstGeom>
        </p:spPr>
      </p:pic>
      <p:sp>
        <p:nvSpPr>
          <p:cNvPr id="39" name="Текст 2">
            <a:extLst>
              <a:ext uri="{FF2B5EF4-FFF2-40B4-BE49-F238E27FC236}">
                <a16:creationId xmlns:a16="http://schemas.microsoft.com/office/drawing/2014/main" id="{C7592D98-910A-48BC-8C46-270C9D0BA755}"/>
              </a:ext>
            </a:extLst>
          </p:cNvPr>
          <p:cNvSpPr txBox="1">
            <a:spLocks/>
          </p:cNvSpPr>
          <p:nvPr/>
        </p:nvSpPr>
        <p:spPr>
          <a:xfrm>
            <a:off x="540199" y="1876076"/>
            <a:ext cx="7105759" cy="152410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Gilroy" panose="00000500000000000000"/>
                <a:cs typeface="Arial" panose="020B0604020202020204" pitchFamily="34" charset="0"/>
              </a:rPr>
              <a:t>Объём – 1-2 слайда.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E0E6648-6A76-4294-A6E0-5BD8355EBC6A}"/>
              </a:ext>
            </a:extLst>
          </p:cNvPr>
          <p:cNvSpPr/>
          <p:nvPr/>
        </p:nvSpPr>
        <p:spPr>
          <a:xfrm>
            <a:off x="106484" y="987419"/>
            <a:ext cx="489005" cy="489005"/>
          </a:xfrm>
          <a:prstGeom prst="ellipse">
            <a:avLst/>
          </a:prstGeom>
          <a:solidFill>
            <a:srgbClr val="4AB4B0"/>
          </a:solidFill>
          <a:ln>
            <a:solidFill>
              <a:srgbClr val="4AB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Карта с кнопкой со сплошной заливкой">
            <a:extLst>
              <a:ext uri="{FF2B5EF4-FFF2-40B4-BE49-F238E27FC236}">
                <a16:creationId xmlns:a16="http://schemas.microsoft.com/office/drawing/2014/main" id="{B7F96E27-EF71-45CE-BBB3-72DAC128D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84" y="941869"/>
            <a:ext cx="489005" cy="4890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C83BB2-7405-4606-A64A-75A39F9EE3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3" r="19883"/>
          <a:stretch/>
        </p:blipFill>
        <p:spPr>
          <a:xfrm>
            <a:off x="7332468" y="1152475"/>
            <a:ext cx="1664429" cy="1664429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0215D4-0D88-498C-B533-C35B806BD7A6}"/>
              </a:ext>
            </a:extLst>
          </p:cNvPr>
          <p:cNvSpPr txBox="1"/>
          <p:nvPr/>
        </p:nvSpPr>
        <p:spPr>
          <a:xfrm>
            <a:off x="7542131" y="2777467"/>
            <a:ext cx="1371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Gilroy" panose="00000500000000000000"/>
              </a:rPr>
              <a:t>Картинку можно изменить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16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667" y="1040269"/>
            <a:ext cx="8162028" cy="39060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4D008C"/>
                </a:solidFill>
                <a:latin typeface="Gilroy" panose="00000500000000000000" pitchFamily="50" charset="-52"/>
              </a:rPr>
              <a:t>Описание этапов работы над проектом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B50E444-4E02-49A8-A369-5AA467F724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39" y="83276"/>
            <a:ext cx="1087745" cy="584704"/>
          </a:xfrm>
          <a:prstGeom prst="rect">
            <a:avLst/>
          </a:prstGeom>
        </p:spPr>
      </p:pic>
      <p:sp>
        <p:nvSpPr>
          <p:cNvPr id="39" name="Текст 2">
            <a:extLst>
              <a:ext uri="{FF2B5EF4-FFF2-40B4-BE49-F238E27FC236}">
                <a16:creationId xmlns:a16="http://schemas.microsoft.com/office/drawing/2014/main" id="{C7592D98-910A-48BC-8C46-270C9D0BA755}"/>
              </a:ext>
            </a:extLst>
          </p:cNvPr>
          <p:cNvSpPr txBox="1">
            <a:spLocks/>
          </p:cNvSpPr>
          <p:nvPr/>
        </p:nvSpPr>
        <p:spPr>
          <a:xfrm>
            <a:off x="533667" y="1856482"/>
            <a:ext cx="7105759" cy="152410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Gilroy" panose="00000500000000000000"/>
                <a:cs typeface="Arial" panose="020B0604020202020204" pitchFamily="34" charset="0"/>
              </a:rPr>
              <a:t>Описание хода работы над проектом:</a:t>
            </a:r>
          </a:p>
          <a:p>
            <a:r>
              <a:rPr lang="ru-RU" sz="1000" dirty="0">
                <a:latin typeface="Gilroy" panose="00000500000000000000"/>
                <a:cs typeface="Arial" panose="020B0604020202020204" pitchFamily="34" charset="0"/>
              </a:rPr>
              <a:t>Объём - 1-5 слайдов.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796704-A082-4F48-914C-0A00F5D3D7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" y="991068"/>
            <a:ext cx="493114" cy="4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3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631" y="1040269"/>
            <a:ext cx="8162028" cy="39060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4D008C"/>
                </a:solidFill>
                <a:latin typeface="Gilroy" panose="00000500000000000000" pitchFamily="50" charset="-52"/>
              </a:rPr>
              <a:t>Команда проекта 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B50E444-4E02-49A8-A369-5AA467F724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39" y="83276"/>
            <a:ext cx="1087745" cy="584704"/>
          </a:xfrm>
          <a:prstGeom prst="rect">
            <a:avLst/>
          </a:prstGeom>
        </p:spPr>
      </p:pic>
      <p:graphicFrame>
        <p:nvGraphicFramePr>
          <p:cNvPr id="6" name="Таблица 3">
            <a:extLst>
              <a:ext uri="{FF2B5EF4-FFF2-40B4-BE49-F238E27FC236}">
                <a16:creationId xmlns:a16="http://schemas.microsoft.com/office/drawing/2014/main" id="{E0E54F2C-1C8C-4B01-8C4C-86CA3F65A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24634"/>
              </p:ext>
            </p:extLst>
          </p:nvPr>
        </p:nvGraphicFramePr>
        <p:xfrm>
          <a:off x="673145" y="1430874"/>
          <a:ext cx="7878225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26075">
                  <a:extLst>
                    <a:ext uri="{9D8B030D-6E8A-4147-A177-3AD203B41FA5}">
                      <a16:colId xmlns:a16="http://schemas.microsoft.com/office/drawing/2014/main" val="4045523467"/>
                    </a:ext>
                  </a:extLst>
                </a:gridCol>
                <a:gridCol w="2626075">
                  <a:extLst>
                    <a:ext uri="{9D8B030D-6E8A-4147-A177-3AD203B41FA5}">
                      <a16:colId xmlns:a16="http://schemas.microsoft.com/office/drawing/2014/main" val="3828635998"/>
                    </a:ext>
                  </a:extLst>
                </a:gridCol>
                <a:gridCol w="2626075">
                  <a:extLst>
                    <a:ext uri="{9D8B030D-6E8A-4147-A177-3AD203B41FA5}">
                      <a16:colId xmlns:a16="http://schemas.microsoft.com/office/drawing/2014/main" val="135723630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ru-RU" dirty="0"/>
                        <a:t>ФИО</a:t>
                      </a:r>
                    </a:p>
                  </a:txBody>
                  <a:tcPr>
                    <a:solidFill>
                      <a:srgbClr val="03AB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Фото</a:t>
                      </a:r>
                    </a:p>
                  </a:txBody>
                  <a:tcPr>
                    <a:solidFill>
                      <a:srgbClr val="03AB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Роль в проекте</a:t>
                      </a:r>
                    </a:p>
                  </a:txBody>
                  <a:tcPr>
                    <a:solidFill>
                      <a:srgbClr val="03A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25202"/>
                  </a:ext>
                </a:extLst>
              </a:tr>
            </a:tbl>
          </a:graphicData>
        </a:graphic>
      </p:graphicFrame>
      <p:sp>
        <p:nvSpPr>
          <p:cNvPr id="8" name="Текст 2">
            <a:extLst>
              <a:ext uri="{FF2B5EF4-FFF2-40B4-BE49-F238E27FC236}">
                <a16:creationId xmlns:a16="http://schemas.microsoft.com/office/drawing/2014/main" id="{52AFD35B-799E-4310-BCF3-4F2B3DC93A07}"/>
              </a:ext>
            </a:extLst>
          </p:cNvPr>
          <p:cNvSpPr txBox="1">
            <a:spLocks/>
          </p:cNvSpPr>
          <p:nvPr/>
        </p:nvSpPr>
        <p:spPr>
          <a:xfrm>
            <a:off x="897200" y="2345274"/>
            <a:ext cx="7105759" cy="211933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Объём – 1–2 слайда.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77F1C7E-2253-4C68-99B4-9B5B816001BE}"/>
              </a:ext>
            </a:extLst>
          </p:cNvPr>
          <p:cNvSpPr/>
          <p:nvPr/>
        </p:nvSpPr>
        <p:spPr>
          <a:xfrm>
            <a:off x="99517" y="991070"/>
            <a:ext cx="493114" cy="489005"/>
          </a:xfrm>
          <a:prstGeom prst="ellipse">
            <a:avLst/>
          </a:prstGeom>
          <a:solidFill>
            <a:srgbClr val="4AB4B0"/>
          </a:solidFill>
          <a:ln>
            <a:solidFill>
              <a:srgbClr val="4AB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Чоканье со сплошной заливкой">
            <a:extLst>
              <a:ext uri="{FF2B5EF4-FFF2-40B4-BE49-F238E27FC236}">
                <a16:creationId xmlns:a16="http://schemas.microsoft.com/office/drawing/2014/main" id="{28780252-F2E1-4045-A165-15846FCC4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474" y="102464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0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4517" y="1040271"/>
            <a:ext cx="2228946" cy="40317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4D008C"/>
                </a:solidFill>
                <a:latin typeface="Gilroy" panose="00000500000000000000" pitchFamily="50" charset="-52"/>
              </a:rPr>
              <a:t>Выводы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B50E444-4E02-49A8-A369-5AA467F724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39" y="83276"/>
            <a:ext cx="1087745" cy="584704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52AFD35B-799E-4310-BCF3-4F2B3DC93A07}"/>
              </a:ext>
            </a:extLst>
          </p:cNvPr>
          <p:cNvSpPr txBox="1">
            <a:spLocks/>
          </p:cNvSpPr>
          <p:nvPr/>
        </p:nvSpPr>
        <p:spPr>
          <a:xfrm>
            <a:off x="300664" y="1684406"/>
            <a:ext cx="2414788" cy="403175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Объём – 1–2 слайда.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77F1C7E-2253-4C68-99B4-9B5B816001BE}"/>
              </a:ext>
            </a:extLst>
          </p:cNvPr>
          <p:cNvSpPr/>
          <p:nvPr/>
        </p:nvSpPr>
        <p:spPr>
          <a:xfrm>
            <a:off x="491403" y="997355"/>
            <a:ext cx="493114" cy="489005"/>
          </a:xfrm>
          <a:prstGeom prst="ellipse">
            <a:avLst/>
          </a:prstGeom>
          <a:solidFill>
            <a:srgbClr val="4AB4B0"/>
          </a:solidFill>
          <a:ln>
            <a:solidFill>
              <a:srgbClr val="4AB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408090-621F-4853-8103-CB3D4209E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r="31446"/>
          <a:stretch/>
        </p:blipFill>
        <p:spPr>
          <a:xfrm>
            <a:off x="3585753" y="803044"/>
            <a:ext cx="2414787" cy="4340456"/>
          </a:xfrm>
          <a:prstGeom prst="rect">
            <a:avLst/>
          </a:prstGeom>
          <a:blipFill dpi="0" rotWithShape="1">
            <a:blip r:embed="rId5">
              <a:alphaModFix amt="53000"/>
            </a:blip>
            <a:srcRect/>
            <a:stretch>
              <a:fillRect/>
            </a:stretch>
          </a:blip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66A881-A82C-459C-97C5-C1522F79CCFF}"/>
              </a:ext>
            </a:extLst>
          </p:cNvPr>
          <p:cNvSpPr txBox="1"/>
          <p:nvPr/>
        </p:nvSpPr>
        <p:spPr>
          <a:xfrm>
            <a:off x="4178446" y="790612"/>
            <a:ext cx="1371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Gilroy" panose="00000500000000000000"/>
              </a:rPr>
              <a:t>Картинку можно изменить</a:t>
            </a:r>
            <a:endParaRPr lang="ru-RU" dirty="0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7769E50C-2E54-4674-940B-CF758EB36ECF}"/>
              </a:ext>
            </a:extLst>
          </p:cNvPr>
          <p:cNvSpPr txBox="1">
            <a:spLocks/>
          </p:cNvSpPr>
          <p:nvPr/>
        </p:nvSpPr>
        <p:spPr>
          <a:xfrm>
            <a:off x="6838854" y="1035043"/>
            <a:ext cx="2228946" cy="403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rgbClr val="4D008C"/>
                </a:solidFill>
                <a:latin typeface="Gilroy" panose="00000500000000000000" pitchFamily="50" charset="-52"/>
              </a:rPr>
              <a:t>Результаты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D202488-EE1E-4561-9320-3EB8AF2C756B}"/>
              </a:ext>
            </a:extLst>
          </p:cNvPr>
          <p:cNvSpPr/>
          <p:nvPr/>
        </p:nvSpPr>
        <p:spPr>
          <a:xfrm>
            <a:off x="6323038" y="992127"/>
            <a:ext cx="493114" cy="489005"/>
          </a:xfrm>
          <a:prstGeom prst="ellipse">
            <a:avLst/>
          </a:prstGeom>
          <a:solidFill>
            <a:srgbClr val="4AB4B0"/>
          </a:solidFill>
          <a:ln>
            <a:solidFill>
              <a:srgbClr val="4AB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D28E6CD3-E28B-4BF2-9C42-00FBC3B1CDE3}"/>
              </a:ext>
            </a:extLst>
          </p:cNvPr>
          <p:cNvSpPr txBox="1">
            <a:spLocks/>
          </p:cNvSpPr>
          <p:nvPr/>
        </p:nvSpPr>
        <p:spPr>
          <a:xfrm>
            <a:off x="6653012" y="1684406"/>
            <a:ext cx="2414788" cy="403175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Объём – 1–2 слайда.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В яблочко со сплошной заливкой">
            <a:extLst>
              <a:ext uri="{FF2B5EF4-FFF2-40B4-BE49-F238E27FC236}">
                <a16:creationId xmlns:a16="http://schemas.microsoft.com/office/drawing/2014/main" id="{424374DA-F7EE-4214-A446-F2C658B6C3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2633" y="1048166"/>
            <a:ext cx="373924" cy="373924"/>
          </a:xfrm>
          <a:prstGeom prst="rect">
            <a:avLst/>
          </a:prstGeom>
        </p:spPr>
      </p:pic>
      <p:pic>
        <p:nvPicPr>
          <p:cNvPr id="17" name="Рисунок 16" descr="Исследование со сплошной заливкой">
            <a:extLst>
              <a:ext uri="{FF2B5EF4-FFF2-40B4-BE49-F238E27FC236}">
                <a16:creationId xmlns:a16="http://schemas.microsoft.com/office/drawing/2014/main" id="{3EF4D03C-DDA9-46C4-B4F7-7AAF50F9E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023" y="1035043"/>
            <a:ext cx="408956" cy="40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4517" y="1040271"/>
            <a:ext cx="8162028" cy="39060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4D008C"/>
                </a:solidFill>
                <a:latin typeface="Gilroy" panose="00000500000000000000" pitchFamily="50" charset="-52"/>
              </a:rPr>
              <a:t>Планы по развитию проекта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B50E444-4E02-49A8-A369-5AA467F724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39" y="83276"/>
            <a:ext cx="1087745" cy="584704"/>
          </a:xfrm>
          <a:prstGeom prst="rect">
            <a:avLst/>
          </a:prstGeom>
        </p:spPr>
      </p:pic>
      <p:sp>
        <p:nvSpPr>
          <p:cNvPr id="39" name="Текст 2">
            <a:extLst>
              <a:ext uri="{FF2B5EF4-FFF2-40B4-BE49-F238E27FC236}">
                <a16:creationId xmlns:a16="http://schemas.microsoft.com/office/drawing/2014/main" id="{C7592D98-910A-48BC-8C46-270C9D0BA755}"/>
              </a:ext>
            </a:extLst>
          </p:cNvPr>
          <p:cNvSpPr txBox="1">
            <a:spLocks/>
          </p:cNvSpPr>
          <p:nvPr/>
        </p:nvSpPr>
        <p:spPr>
          <a:xfrm>
            <a:off x="639331" y="1974048"/>
            <a:ext cx="7105759" cy="152410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735" indent="-114300" algn="l" defTabSz="457200" rtl="0" eaLnBrk="1" latinLnBrk="0" hangingPunct="1">
              <a:spcBef>
                <a:spcPct val="1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Gilroy" panose="00000500000000000000"/>
                <a:cs typeface="Arial" panose="020B0604020202020204" pitchFamily="34" charset="0"/>
              </a:rPr>
              <a:t>Объём - 1-2 слайда.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B90CBE2-2CF9-4F31-A2C9-0AE48E4E205E}"/>
              </a:ext>
            </a:extLst>
          </p:cNvPr>
          <p:cNvSpPr/>
          <p:nvPr/>
        </p:nvSpPr>
        <p:spPr>
          <a:xfrm>
            <a:off x="491403" y="997355"/>
            <a:ext cx="493114" cy="489005"/>
          </a:xfrm>
          <a:prstGeom prst="ellipse">
            <a:avLst/>
          </a:prstGeom>
          <a:solidFill>
            <a:srgbClr val="4AB4B0"/>
          </a:solidFill>
          <a:ln>
            <a:solidFill>
              <a:srgbClr val="4AB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Сборник схем со сплошной заливкой">
            <a:extLst>
              <a:ext uri="{FF2B5EF4-FFF2-40B4-BE49-F238E27FC236}">
                <a16:creationId xmlns:a16="http://schemas.microsoft.com/office/drawing/2014/main" id="{05B4B518-B0B5-4786-8796-5265260D5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080" y="1028982"/>
            <a:ext cx="435760" cy="4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E31D22-2A12-4A6A-BDA3-C62D13A5E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33" t="18426" r="2601" b="9426"/>
          <a:stretch/>
        </p:blipFill>
        <p:spPr>
          <a:xfrm>
            <a:off x="0" y="-1"/>
            <a:ext cx="9144000" cy="522170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5819" y="4190525"/>
            <a:ext cx="5715099" cy="2062361"/>
          </a:xfrm>
        </p:spPr>
        <p:txBody>
          <a:bodyPr>
            <a:noAutofit/>
          </a:bodyPr>
          <a:lstStyle/>
          <a:p>
            <a:pPr algn="l"/>
            <a:r>
              <a:rPr lang="ru-RU" sz="3200" b="1" i="0" dirty="0">
                <a:solidFill>
                  <a:schemeClr val="bg1"/>
                </a:solidFill>
                <a:effectLst/>
                <a:latin typeface="Gilroy"/>
              </a:rPr>
              <a:t>Спасибо за внимание!</a:t>
            </a:r>
          </a:p>
          <a:p>
            <a:pPr algn="l"/>
            <a:endParaRPr lang="ru-RU" sz="2400" b="1" i="0" dirty="0">
              <a:solidFill>
                <a:schemeClr val="bg1"/>
              </a:solidFill>
              <a:effectLst/>
              <a:latin typeface="Gilroy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7E2BC8-2936-47CD-9408-C4219E61C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9" y="3962236"/>
            <a:ext cx="1858100" cy="998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50" y="3962236"/>
            <a:ext cx="1858100" cy="113105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4114363" y="3451709"/>
            <a:ext cx="0" cy="17699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443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100</Words>
  <Application>Microsoft Office PowerPoint</Application>
  <PresentationFormat>Экран (16:9)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Gilroy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Тарасевич Наталья Владимировна</dc:creator>
  <cp:lastModifiedBy>Юлия Дьяченко</cp:lastModifiedBy>
  <cp:revision>32</cp:revision>
  <dcterms:created xsi:type="dcterms:W3CDTF">2021-04-27T11:08:41Z</dcterms:created>
  <dcterms:modified xsi:type="dcterms:W3CDTF">2025-07-30T03:46:24Z</dcterms:modified>
</cp:coreProperties>
</file>