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1"/>
  </p:notesMasterIdLst>
  <p:sldIdLst>
    <p:sldId id="375" r:id="rId2"/>
    <p:sldId id="356" r:id="rId3"/>
    <p:sldId id="373" r:id="rId4"/>
    <p:sldId id="377" r:id="rId5"/>
    <p:sldId id="381" r:id="rId6"/>
    <p:sldId id="379" r:id="rId7"/>
    <p:sldId id="380" r:id="rId8"/>
    <p:sldId id="382" r:id="rId9"/>
    <p:sldId id="376" r:id="rId10"/>
  </p:sldIdLst>
  <p:sldSz cx="9144000" cy="5143500" type="screen16x9"/>
  <p:notesSz cx="6858000" cy="9144000"/>
  <p:embeddedFontLst>
    <p:embeddedFont>
      <p:font typeface="Arial Black" panose="020B0A04020102020204" pitchFamily="34" charset="0"/>
      <p:bold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8">
          <p15:clr>
            <a:srgbClr val="A4A3A4"/>
          </p15:clr>
        </p15:guide>
        <p15:guide id="2" pos="14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B9C"/>
    <a:srgbClr val="AEE5E8"/>
    <a:srgbClr val="3AC0C7"/>
    <a:srgbClr val="951AB3"/>
    <a:srgbClr val="771BCC"/>
    <a:srgbClr val="00AABC"/>
    <a:srgbClr val="5463AC"/>
    <a:srgbClr val="00B9C7"/>
    <a:srgbClr val="AF955C"/>
    <a:srgbClr val="BDA8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152" d="100"/>
          <a:sy n="152" d="100"/>
        </p:scale>
        <p:origin x="120" y="96"/>
      </p:cViewPr>
      <p:guideLst>
        <p:guide orient="horz" pos="1138"/>
        <p:guide pos="14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6280" y="1143000"/>
            <a:ext cx="54854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065399"/>
            <a:ext cx="3886200" cy="73514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43440"/>
            <a:ext cx="3200400" cy="8764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3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00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9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" y="137343"/>
            <a:ext cx="1028700" cy="292627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37343"/>
            <a:ext cx="3009900" cy="292627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2203835"/>
            <a:ext cx="3886200" cy="681157"/>
          </a:xfrm>
        </p:spPr>
        <p:txBody>
          <a:bodyPr anchor="t"/>
          <a:lstStyle>
            <a:lvl1pPr algn="l">
              <a:defRPr sz="2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1453611"/>
            <a:ext cx="3886200" cy="750225"/>
          </a:xfrm>
        </p:spPr>
        <p:txBody>
          <a:bodyPr anchor="b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286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572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85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144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430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3716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002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2943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00240"/>
            <a:ext cx="2019300" cy="2263377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" y="800240"/>
            <a:ext cx="2019300" cy="2263377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767691"/>
            <a:ext cx="2020094" cy="319937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9435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087628"/>
            <a:ext cx="2020094" cy="197599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3" y="767691"/>
            <a:ext cx="2020888" cy="319937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9435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3" y="1087628"/>
            <a:ext cx="2020888" cy="197599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6549"/>
            <a:ext cx="1504157" cy="581127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5" y="136549"/>
            <a:ext cx="2555875" cy="292706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717676"/>
            <a:ext cx="1504157" cy="2345942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9435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2400720"/>
            <a:ext cx="2743200" cy="283419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306441"/>
            <a:ext cx="2743200" cy="2057760"/>
          </a:xfrm>
        </p:spPr>
        <p:txBody>
          <a:bodyPr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9435" indent="0">
              <a:buNone/>
              <a:defRPr sz="1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2684138"/>
            <a:ext cx="2743200" cy="402501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9435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37343"/>
            <a:ext cx="4114800" cy="5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800240"/>
            <a:ext cx="4114800" cy="2263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3178731"/>
            <a:ext cx="1066800" cy="1825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3178731"/>
            <a:ext cx="1447800" cy="1825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3178731"/>
            <a:ext cx="1066800" cy="1825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457200" rtl="0" eaLnBrk="1" latinLnBrk="0" hangingPunct="1">
        <a:spcBef>
          <a:spcPct val="1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indent="-142875" algn="l" defTabSz="457200" rtl="0" eaLnBrk="1" latinLnBrk="0" hangingPunct="1">
        <a:spcBef>
          <a:spcPct val="1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eaLnBrk="1" latinLnBrk="0" hangingPunct="1">
        <a:spcBef>
          <a:spcPct val="1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eaLnBrk="1" latinLnBrk="0" hangingPunct="1">
        <a:spcBef>
          <a:spcPct val="1000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eaLnBrk="1" latinLnBrk="0" hangingPunct="1">
        <a:spcBef>
          <a:spcPct val="10000"/>
        </a:spcBef>
        <a:buFont typeface="Arial" panose="020B0604020202020204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spcBef>
          <a:spcPct val="1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spcBef>
          <a:spcPct val="1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spcBef>
          <a:spcPct val="1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735" indent="-114300" algn="l" defTabSz="457200" rtl="0" eaLnBrk="1" latinLnBrk="0" hangingPunct="1">
        <a:spcBef>
          <a:spcPct val="1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9435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Изображение выглядит как Цвет морской волны, Бирюза, зеленый, вода&#10;&#10;Автоматически созданное описание">
            <a:extLst>
              <a:ext uri="{FF2B5EF4-FFF2-40B4-BE49-F238E27FC236}">
                <a16:creationId xmlns:a16="http://schemas.microsoft.com/office/drawing/2014/main" id="{31682FDA-A49C-FC37-AF08-99E11280059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A810D864-5760-4557-B52C-59988487483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8386" y="2461234"/>
            <a:ext cx="8384614" cy="102491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0" i="0" dirty="0"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Название проекта</a:t>
            </a:r>
          </a:p>
          <a:p>
            <a:pPr algn="l"/>
            <a:endParaRPr lang="ru-RU" sz="1000" b="0" i="0" dirty="0">
              <a:solidFill>
                <a:schemeClr val="bg1"/>
              </a:solidFill>
              <a:effectLst/>
              <a:latin typeface="Arial Black" panose="020B0A04020102020204" pitchFamily="34" charset="0"/>
            </a:endParaRPr>
          </a:p>
          <a:p>
            <a:pPr algn="l"/>
            <a:r>
              <a:rPr lang="ru-RU" sz="1000" b="0" i="0" dirty="0"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Направление:</a:t>
            </a:r>
          </a:p>
          <a:p>
            <a:pPr algn="l"/>
            <a:endParaRPr lang="ru-RU" sz="1000" b="0" i="0" dirty="0">
              <a:solidFill>
                <a:schemeClr val="bg1"/>
              </a:solidFill>
              <a:effectLst/>
              <a:latin typeface="Arial Black" panose="020B0A04020102020204" pitchFamily="34" charset="0"/>
            </a:endParaRPr>
          </a:p>
          <a:p>
            <a:pPr algn="l"/>
            <a:r>
              <a:rPr lang="ru-RU" sz="1000" b="0" i="0" dirty="0"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Тип:</a:t>
            </a:r>
          </a:p>
          <a:p>
            <a:pPr algn="l"/>
            <a:b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endParaRPr lang="ru-RU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Подзаголовок 4">
            <a:extLst>
              <a:ext uri="{FF2B5EF4-FFF2-40B4-BE49-F238E27FC236}">
                <a16:creationId xmlns:a16="http://schemas.microsoft.com/office/drawing/2014/main" id="{8C063F5A-6662-4CDD-8200-0ED137118D9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8386" y="3632809"/>
            <a:ext cx="5954400" cy="590550"/>
          </a:xfrm>
          <a:prstGeom prst="rect">
            <a:avLst/>
          </a:prstGeom>
        </p:spPr>
        <p:txBody>
          <a:bodyPr/>
          <a:lstStyle>
            <a:lvl1pPr marL="171450" indent="-17145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1475" indent="-142875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»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573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43735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800" dirty="0">
                <a:solidFill>
                  <a:srgbClr val="AEE5E8"/>
                </a:solidFill>
                <a:latin typeface="Arial Black" panose="020B0A04020102020204" pitchFamily="34" charset="0"/>
              </a:rPr>
              <a:t>Автор: ФИО</a:t>
            </a:r>
          </a:p>
          <a:p>
            <a:pPr marL="0" indent="0">
              <a:buNone/>
            </a:pPr>
            <a:r>
              <a:rPr lang="ru-RU" sz="800" dirty="0">
                <a:solidFill>
                  <a:srgbClr val="AEE5E8"/>
                </a:solidFill>
                <a:latin typeface="Arial Black" panose="020B0A04020102020204" pitchFamily="34" charset="0"/>
              </a:rPr>
              <a:t>Роль в проекте:</a:t>
            </a:r>
          </a:p>
          <a:p>
            <a:pPr marL="0" indent="0">
              <a:buNone/>
            </a:pPr>
            <a:r>
              <a:rPr lang="ru-RU" sz="800" dirty="0">
                <a:solidFill>
                  <a:srgbClr val="AEE5E8"/>
                </a:solidFill>
                <a:latin typeface="Arial Black" panose="020B0A04020102020204" pitchFamily="34" charset="0"/>
              </a:rPr>
              <a:t>Город, школа, класс:</a:t>
            </a:r>
          </a:p>
          <a:p>
            <a:pPr marL="0" indent="0">
              <a:buNone/>
            </a:pPr>
            <a:r>
              <a:rPr lang="ru-RU" sz="800" dirty="0">
                <a:solidFill>
                  <a:srgbClr val="AEE5E8"/>
                </a:solidFill>
                <a:latin typeface="Arial Black" panose="020B0A04020102020204" pitchFamily="34" charset="0"/>
              </a:rPr>
              <a:t>Научный руководитель проекта: (ФИО, должность, школа/организация)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1AC36B66-3E93-45F8-84DD-7C7795074CC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87" y="318214"/>
            <a:ext cx="2543933" cy="653335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83F4CE62-7A83-40AC-9462-3E2B2755119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5086" y="318215"/>
            <a:ext cx="1087745" cy="58470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5696EAFA-19C4-5F73-53D3-83E7A9EF799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1456"/>
            <a:ext cx="9144000" cy="85204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936DAD3-7233-5B70-3186-C3D9F2D847A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86" y="1154113"/>
            <a:ext cx="5047609" cy="66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063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Цвет морской волны, вода, зеленый, Бирюза&#10;&#10;Автоматически созданное описание">
            <a:extLst>
              <a:ext uri="{FF2B5EF4-FFF2-40B4-BE49-F238E27FC236}">
                <a16:creationId xmlns:a16="http://schemas.microsoft.com/office/drawing/2014/main" id="{47AB9B3F-06CB-67B7-2A47-71821B1E8BF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407"/>
          <a:stretch/>
        </p:blipFill>
        <p:spPr>
          <a:xfrm>
            <a:off x="0" y="0"/>
            <a:ext cx="9144000" cy="13335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6D9A161-1427-9BD6-113D-5337D59D418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1456"/>
            <a:ext cx="9144000" cy="852044"/>
          </a:xfrm>
          <a:prstGeom prst="rect">
            <a:avLst/>
          </a:prstGeom>
        </p:spPr>
      </p:pic>
      <p:sp>
        <p:nvSpPr>
          <p:cNvPr id="25" name="Текст 2">
            <a:extLst>
              <a:ext uri="{FF2B5EF4-FFF2-40B4-BE49-F238E27FC236}">
                <a16:creationId xmlns:a16="http://schemas.microsoft.com/office/drawing/2014/main" id="{AF74FF44-B292-4477-9D2E-456C7B6D43F9}"/>
              </a:ext>
            </a:extLst>
          </p:cNvPr>
          <p:cNvSpPr txBox="1">
            <a:spLocks/>
          </p:cNvSpPr>
          <p:nvPr/>
        </p:nvSpPr>
        <p:spPr>
          <a:xfrm>
            <a:off x="434325" y="1183382"/>
            <a:ext cx="7105759" cy="1524100"/>
          </a:xfrm>
          <a:prstGeom prst="rect">
            <a:avLst/>
          </a:prstGeom>
        </p:spPr>
        <p:txBody>
          <a:bodyPr/>
          <a:lstStyle>
            <a:lvl1pPr marL="171450" indent="-17145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1475" indent="-142875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»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573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43735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Краткое описание проблематики и обоснование актуальности темы выбранного проекта. Выдвигаемая гипотеза для исследования. </a:t>
            </a: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Объём – 1–2 слайда.</a:t>
            </a:r>
          </a:p>
          <a:p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id="{D9CDF2B9-A70D-4EE5-A911-5D31ADEBD855}"/>
              </a:ext>
            </a:extLst>
          </p:cNvPr>
          <p:cNvSpPr txBox="1">
            <a:spLocks/>
          </p:cNvSpPr>
          <p:nvPr/>
        </p:nvSpPr>
        <p:spPr>
          <a:xfrm>
            <a:off x="434325" y="457201"/>
            <a:ext cx="8328676" cy="66675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>
                <a:solidFill>
                  <a:srgbClr val="951AB3"/>
                </a:solidFill>
                <a:latin typeface="Arial Black" panose="020B0A04020102020204" pitchFamily="34" charset="0"/>
              </a:rPr>
              <a:t>Проблематика и актуальность проекта (Гипотеза)</a:t>
            </a:r>
          </a:p>
        </p:txBody>
      </p:sp>
    </p:spTree>
    <p:extLst>
      <p:ext uri="{BB962C8B-B14F-4D97-AF65-F5344CB8AC3E}">
        <p14:creationId xmlns:p14="http://schemas.microsoft.com/office/powerpoint/2010/main" val="2954347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E841CDF-6B6A-79A2-58FC-F813699ADF64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1456"/>
            <a:ext cx="9144000" cy="852044"/>
          </a:xfrm>
          <a:prstGeom prst="rect">
            <a:avLst/>
          </a:prstGeom>
        </p:spPr>
      </p:pic>
      <p:pic>
        <p:nvPicPr>
          <p:cNvPr id="2" name="Рисунок 1" descr="Изображение выглядит как Цвет морской волны, вода, зеленый, Бирюза&#10;&#10;Автоматически созданное описание">
            <a:extLst>
              <a:ext uri="{FF2B5EF4-FFF2-40B4-BE49-F238E27FC236}">
                <a16:creationId xmlns:a16="http://schemas.microsoft.com/office/drawing/2014/main" id="{0AD57C2C-34CE-474D-3B1A-351161F6500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407"/>
          <a:stretch/>
        </p:blipFill>
        <p:spPr>
          <a:xfrm>
            <a:off x="0" y="0"/>
            <a:ext cx="9144000" cy="133350"/>
          </a:xfrm>
          <a:prstGeom prst="rect">
            <a:avLst/>
          </a:prstGeom>
        </p:spPr>
      </p:pic>
      <p:sp>
        <p:nvSpPr>
          <p:cNvPr id="25" name="Текст 2">
            <a:extLst>
              <a:ext uri="{FF2B5EF4-FFF2-40B4-BE49-F238E27FC236}">
                <a16:creationId xmlns:a16="http://schemas.microsoft.com/office/drawing/2014/main" id="{AF74FF44-B292-4477-9D2E-456C7B6D43F9}"/>
              </a:ext>
            </a:extLst>
          </p:cNvPr>
          <p:cNvSpPr txBox="1">
            <a:spLocks/>
          </p:cNvSpPr>
          <p:nvPr/>
        </p:nvSpPr>
        <p:spPr>
          <a:xfrm>
            <a:off x="434325" y="1183382"/>
            <a:ext cx="7105759" cy="1524100"/>
          </a:xfrm>
          <a:prstGeom prst="rect">
            <a:avLst/>
          </a:prstGeom>
        </p:spPr>
        <p:txBody>
          <a:bodyPr/>
          <a:lstStyle>
            <a:lvl1pPr marL="171450" indent="-17145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1475" indent="-142875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»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573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43735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Объём – 1–2 слайда.</a:t>
            </a:r>
          </a:p>
          <a:p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id="{D9CDF2B9-A70D-4EE5-A911-5D31ADEBD855}"/>
              </a:ext>
            </a:extLst>
          </p:cNvPr>
          <p:cNvSpPr txBox="1">
            <a:spLocks/>
          </p:cNvSpPr>
          <p:nvPr/>
        </p:nvSpPr>
        <p:spPr>
          <a:xfrm>
            <a:off x="434325" y="457201"/>
            <a:ext cx="8328676" cy="66675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>
                <a:solidFill>
                  <a:srgbClr val="951AB3"/>
                </a:solidFill>
                <a:latin typeface="Arial Black" panose="020B0A04020102020204" pitchFamily="34" charset="0"/>
              </a:rPr>
              <a:t>Цель и задачи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734302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FF943E2-D3CE-A8A7-7FF5-EC7C5E782DC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1456"/>
            <a:ext cx="9144000" cy="852044"/>
          </a:xfrm>
          <a:prstGeom prst="rect">
            <a:avLst/>
          </a:prstGeom>
        </p:spPr>
      </p:pic>
      <p:pic>
        <p:nvPicPr>
          <p:cNvPr id="2" name="Рисунок 1" descr="Изображение выглядит как Цвет морской волны, вода, зеленый, Бирюза&#10;&#10;Автоматически созданное описание">
            <a:extLst>
              <a:ext uri="{FF2B5EF4-FFF2-40B4-BE49-F238E27FC236}">
                <a16:creationId xmlns:a16="http://schemas.microsoft.com/office/drawing/2014/main" id="{CB32591C-80B1-4C49-DC30-B1289FB78EE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407"/>
          <a:stretch/>
        </p:blipFill>
        <p:spPr>
          <a:xfrm>
            <a:off x="0" y="0"/>
            <a:ext cx="9144000" cy="133350"/>
          </a:xfrm>
          <a:prstGeom prst="rect">
            <a:avLst/>
          </a:prstGeom>
        </p:spPr>
      </p:pic>
      <p:sp>
        <p:nvSpPr>
          <p:cNvPr id="25" name="Текст 2">
            <a:extLst>
              <a:ext uri="{FF2B5EF4-FFF2-40B4-BE49-F238E27FC236}">
                <a16:creationId xmlns:a16="http://schemas.microsoft.com/office/drawing/2014/main" id="{AF74FF44-B292-4477-9D2E-456C7B6D43F9}"/>
              </a:ext>
            </a:extLst>
          </p:cNvPr>
          <p:cNvSpPr txBox="1">
            <a:spLocks/>
          </p:cNvSpPr>
          <p:nvPr/>
        </p:nvSpPr>
        <p:spPr>
          <a:xfrm>
            <a:off x="434325" y="1183382"/>
            <a:ext cx="7105759" cy="2455168"/>
          </a:xfrm>
          <a:prstGeom prst="rect">
            <a:avLst/>
          </a:prstGeom>
        </p:spPr>
        <p:txBody>
          <a:bodyPr/>
          <a:lstStyle>
            <a:lvl1pPr marL="171450" indent="-17145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1475" indent="-142875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»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573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43735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Описание хода работы над проектом: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Изучение аналогов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Исследование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Расчёты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Чертежи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Программный код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Эксперименты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Испытания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3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-модели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макета 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Используемое оборудование и т.д. в зависимости от специфики проекта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Обратная связь от целевой аудитории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Привлекаемые партнёры, консультанты и эксперты</a:t>
            </a:r>
          </a:p>
          <a:p>
            <a:pPr marL="285750" indent="-285750">
              <a:buFontTx/>
              <a:buChar char="-"/>
            </a:pP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Объём – 1–5 слайдов.</a:t>
            </a: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id="{D9CDF2B9-A70D-4EE5-A911-5D31ADEBD855}"/>
              </a:ext>
            </a:extLst>
          </p:cNvPr>
          <p:cNvSpPr txBox="1">
            <a:spLocks/>
          </p:cNvSpPr>
          <p:nvPr/>
        </p:nvSpPr>
        <p:spPr>
          <a:xfrm>
            <a:off x="434325" y="457201"/>
            <a:ext cx="8328676" cy="66675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>
                <a:solidFill>
                  <a:srgbClr val="951AB3"/>
                </a:solidFill>
                <a:latin typeface="Arial Black" panose="020B0A04020102020204" pitchFamily="34" charset="0"/>
              </a:rPr>
              <a:t>Описание этапов работы над проектом</a:t>
            </a:r>
          </a:p>
        </p:txBody>
      </p:sp>
    </p:spTree>
    <p:extLst>
      <p:ext uri="{BB962C8B-B14F-4D97-AF65-F5344CB8AC3E}">
        <p14:creationId xmlns:p14="http://schemas.microsoft.com/office/powerpoint/2010/main" val="2229251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CB7396E-0567-E322-99AB-28762F16507B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1456"/>
            <a:ext cx="9144000" cy="852044"/>
          </a:xfrm>
          <a:prstGeom prst="rect">
            <a:avLst/>
          </a:prstGeom>
        </p:spPr>
      </p:pic>
      <p:pic>
        <p:nvPicPr>
          <p:cNvPr id="4" name="Рисунок 3" descr="Изображение выглядит как Цвет морской волны, вода, зеленый, Бирюза&#10;&#10;Автоматически созданное описание">
            <a:extLst>
              <a:ext uri="{FF2B5EF4-FFF2-40B4-BE49-F238E27FC236}">
                <a16:creationId xmlns:a16="http://schemas.microsoft.com/office/drawing/2014/main" id="{982DDDE3-3C5E-E6E0-E8D0-E48D939A3AF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407"/>
          <a:stretch/>
        </p:blipFill>
        <p:spPr>
          <a:xfrm>
            <a:off x="0" y="0"/>
            <a:ext cx="9144000" cy="133350"/>
          </a:xfrm>
          <a:prstGeom prst="rect">
            <a:avLst/>
          </a:prstGeom>
        </p:spPr>
      </p:pic>
      <p:sp>
        <p:nvSpPr>
          <p:cNvPr id="25" name="Текст 2">
            <a:extLst>
              <a:ext uri="{FF2B5EF4-FFF2-40B4-BE49-F238E27FC236}">
                <a16:creationId xmlns:a16="http://schemas.microsoft.com/office/drawing/2014/main" id="{AF74FF44-B292-4477-9D2E-456C7B6D43F9}"/>
              </a:ext>
            </a:extLst>
          </p:cNvPr>
          <p:cNvSpPr txBox="1">
            <a:spLocks/>
          </p:cNvSpPr>
          <p:nvPr/>
        </p:nvSpPr>
        <p:spPr>
          <a:xfrm>
            <a:off x="434325" y="3943350"/>
            <a:ext cx="7105759" cy="211933"/>
          </a:xfrm>
          <a:prstGeom prst="rect">
            <a:avLst/>
          </a:prstGeom>
        </p:spPr>
        <p:txBody>
          <a:bodyPr/>
          <a:lstStyle>
            <a:lvl1pPr marL="171450" indent="-17145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1475" indent="-142875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»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573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43735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Объём – 1–2 слайда.</a:t>
            </a:r>
          </a:p>
          <a:p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id="{D9CDF2B9-A70D-4EE5-A911-5D31ADEBD855}"/>
              </a:ext>
            </a:extLst>
          </p:cNvPr>
          <p:cNvSpPr txBox="1">
            <a:spLocks/>
          </p:cNvSpPr>
          <p:nvPr/>
        </p:nvSpPr>
        <p:spPr>
          <a:xfrm>
            <a:off x="434325" y="457201"/>
            <a:ext cx="8328676" cy="66675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>
                <a:solidFill>
                  <a:srgbClr val="951AB3"/>
                </a:solidFill>
                <a:latin typeface="Arial Black" panose="020B0A04020102020204" pitchFamily="34" charset="0"/>
              </a:rPr>
              <a:t>Команда проекта (при наличии)</a:t>
            </a:r>
          </a:p>
        </p:txBody>
      </p:sp>
      <p:graphicFrame>
        <p:nvGraphicFramePr>
          <p:cNvPr id="2" name="Таблица 3">
            <a:extLst>
              <a:ext uri="{FF2B5EF4-FFF2-40B4-BE49-F238E27FC236}">
                <a16:creationId xmlns:a16="http://schemas.microsoft.com/office/drawing/2014/main" id="{53C7074A-3812-434E-AFAE-413E2483B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26248"/>
              </p:ext>
            </p:extLst>
          </p:nvPr>
        </p:nvGraphicFramePr>
        <p:xfrm>
          <a:off x="533400" y="1428751"/>
          <a:ext cx="8001000" cy="914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4045523467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82863599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357236309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48010026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356231544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r>
                        <a:rPr lang="ru-RU" dirty="0"/>
                        <a:t>ФИО</a:t>
                      </a:r>
                    </a:p>
                  </a:txBody>
                  <a:tcPr>
                    <a:solidFill>
                      <a:srgbClr val="03AB9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Фото</a:t>
                      </a:r>
                    </a:p>
                  </a:txBody>
                  <a:tcPr>
                    <a:solidFill>
                      <a:srgbClr val="03AB9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Роль в проекте</a:t>
                      </a:r>
                    </a:p>
                  </a:txBody>
                  <a:tcPr>
                    <a:solidFill>
                      <a:srgbClr val="03AB9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Наименование проекта участника команды (при наличии)</a:t>
                      </a:r>
                    </a:p>
                  </a:txBody>
                  <a:tcPr>
                    <a:solidFill>
                      <a:srgbClr val="03AB9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Наименование направления конкурса, которое выбрал участник команды (при наличии)</a:t>
                      </a:r>
                    </a:p>
                  </a:txBody>
                  <a:tcPr>
                    <a:solidFill>
                      <a:srgbClr val="03AB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325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776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997C502-05E4-7EF1-E675-529171708406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1456"/>
            <a:ext cx="9144000" cy="852044"/>
          </a:xfrm>
          <a:prstGeom prst="rect">
            <a:avLst/>
          </a:prstGeom>
        </p:spPr>
      </p:pic>
      <p:pic>
        <p:nvPicPr>
          <p:cNvPr id="2" name="Рисунок 1" descr="Изображение выглядит как Цвет морской волны, вода, зеленый, Бирюза&#10;&#10;Автоматически созданное описание">
            <a:extLst>
              <a:ext uri="{FF2B5EF4-FFF2-40B4-BE49-F238E27FC236}">
                <a16:creationId xmlns:a16="http://schemas.microsoft.com/office/drawing/2014/main" id="{EF9E3706-0A9E-746E-5C16-54BBD4A2131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407"/>
          <a:stretch/>
        </p:blipFill>
        <p:spPr>
          <a:xfrm>
            <a:off x="0" y="0"/>
            <a:ext cx="9144000" cy="133350"/>
          </a:xfrm>
          <a:prstGeom prst="rect">
            <a:avLst/>
          </a:prstGeom>
        </p:spPr>
      </p:pic>
      <p:sp>
        <p:nvSpPr>
          <p:cNvPr id="25" name="Текст 2">
            <a:extLst>
              <a:ext uri="{FF2B5EF4-FFF2-40B4-BE49-F238E27FC236}">
                <a16:creationId xmlns:a16="http://schemas.microsoft.com/office/drawing/2014/main" id="{AF74FF44-B292-4477-9D2E-456C7B6D43F9}"/>
              </a:ext>
            </a:extLst>
          </p:cNvPr>
          <p:cNvSpPr txBox="1">
            <a:spLocks/>
          </p:cNvSpPr>
          <p:nvPr/>
        </p:nvSpPr>
        <p:spPr>
          <a:xfrm>
            <a:off x="434325" y="1183382"/>
            <a:ext cx="7105759" cy="1524100"/>
          </a:xfrm>
          <a:prstGeom prst="rect">
            <a:avLst/>
          </a:prstGeom>
        </p:spPr>
        <p:txBody>
          <a:bodyPr/>
          <a:lstStyle>
            <a:lvl1pPr marL="171450" indent="-17145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1475" indent="-142875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»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573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43735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Краткое описание результатов работы (демонстрация прототипа или анализ исследования) и выводов, обоснование выбранного решения.</a:t>
            </a:r>
          </a:p>
          <a:p>
            <a:endParaRPr lang="ru-RU" sz="900" dirty="0"/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Объём – 1–2 слайда.</a:t>
            </a:r>
          </a:p>
          <a:p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id="{D9CDF2B9-A70D-4EE5-A911-5D31ADEBD855}"/>
              </a:ext>
            </a:extLst>
          </p:cNvPr>
          <p:cNvSpPr txBox="1">
            <a:spLocks/>
          </p:cNvSpPr>
          <p:nvPr/>
        </p:nvSpPr>
        <p:spPr>
          <a:xfrm>
            <a:off x="434325" y="457201"/>
            <a:ext cx="8328676" cy="66675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>
                <a:solidFill>
                  <a:srgbClr val="951AB3"/>
                </a:solidFill>
                <a:latin typeface="Arial Black" panose="020B0A04020102020204" pitchFamily="34" charset="0"/>
              </a:rPr>
              <a:t>Выводы и 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3097225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6DE0EE1-200F-3D84-78F4-49B498E3A801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1456"/>
            <a:ext cx="9144000" cy="852044"/>
          </a:xfrm>
          <a:prstGeom prst="rect">
            <a:avLst/>
          </a:prstGeom>
        </p:spPr>
      </p:pic>
      <p:pic>
        <p:nvPicPr>
          <p:cNvPr id="2" name="Рисунок 1" descr="Изображение выглядит как Цвет морской волны, вода, зеленый, Бирюза&#10;&#10;Автоматически созданное описание">
            <a:extLst>
              <a:ext uri="{FF2B5EF4-FFF2-40B4-BE49-F238E27FC236}">
                <a16:creationId xmlns:a16="http://schemas.microsoft.com/office/drawing/2014/main" id="{F20CA83A-FEFF-470F-E73C-D2D529023B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407"/>
          <a:stretch/>
        </p:blipFill>
        <p:spPr>
          <a:xfrm>
            <a:off x="0" y="0"/>
            <a:ext cx="9144000" cy="133350"/>
          </a:xfrm>
          <a:prstGeom prst="rect">
            <a:avLst/>
          </a:prstGeom>
        </p:spPr>
      </p:pic>
      <p:sp>
        <p:nvSpPr>
          <p:cNvPr id="25" name="Текст 2">
            <a:extLst>
              <a:ext uri="{FF2B5EF4-FFF2-40B4-BE49-F238E27FC236}">
                <a16:creationId xmlns:a16="http://schemas.microsoft.com/office/drawing/2014/main" id="{AF74FF44-B292-4477-9D2E-456C7B6D43F9}"/>
              </a:ext>
            </a:extLst>
          </p:cNvPr>
          <p:cNvSpPr txBox="1">
            <a:spLocks/>
          </p:cNvSpPr>
          <p:nvPr/>
        </p:nvSpPr>
        <p:spPr>
          <a:xfrm>
            <a:off x="434325" y="1183382"/>
            <a:ext cx="7105759" cy="1524100"/>
          </a:xfrm>
          <a:prstGeom prst="rect">
            <a:avLst/>
          </a:prstGeom>
        </p:spPr>
        <p:txBody>
          <a:bodyPr/>
          <a:lstStyle>
            <a:lvl1pPr marL="171450" indent="-17145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1475" indent="-142875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»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573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43735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900" dirty="0"/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Объём – 1–2 слайда.</a:t>
            </a:r>
          </a:p>
          <a:p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id="{D9CDF2B9-A70D-4EE5-A911-5D31ADEBD855}"/>
              </a:ext>
            </a:extLst>
          </p:cNvPr>
          <p:cNvSpPr txBox="1">
            <a:spLocks/>
          </p:cNvSpPr>
          <p:nvPr/>
        </p:nvSpPr>
        <p:spPr>
          <a:xfrm>
            <a:off x="434325" y="457201"/>
            <a:ext cx="8328676" cy="66675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>
                <a:solidFill>
                  <a:srgbClr val="951AB3"/>
                </a:solidFill>
                <a:latin typeface="Arial Black" panose="020B0A04020102020204" pitchFamily="34" charset="0"/>
              </a:rPr>
              <a:t>Перспективы развития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838219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16BE6FE-4B9C-DF1F-3B23-BCB868460694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1456"/>
            <a:ext cx="9144000" cy="852044"/>
          </a:xfrm>
          <a:prstGeom prst="rect">
            <a:avLst/>
          </a:prstGeom>
        </p:spPr>
      </p:pic>
      <p:pic>
        <p:nvPicPr>
          <p:cNvPr id="2" name="Рисунок 1" descr="Изображение выглядит как Цвет морской волны, вода, зеленый, Бирюза&#10;&#10;Автоматически созданное описание">
            <a:extLst>
              <a:ext uri="{FF2B5EF4-FFF2-40B4-BE49-F238E27FC236}">
                <a16:creationId xmlns:a16="http://schemas.microsoft.com/office/drawing/2014/main" id="{198DA586-F555-3039-7921-12EB7CD9E76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407"/>
          <a:stretch/>
        </p:blipFill>
        <p:spPr>
          <a:xfrm>
            <a:off x="0" y="0"/>
            <a:ext cx="9144000" cy="133350"/>
          </a:xfrm>
          <a:prstGeom prst="rect">
            <a:avLst/>
          </a:prstGeom>
        </p:spPr>
      </p:pic>
      <p:sp>
        <p:nvSpPr>
          <p:cNvPr id="25" name="Текст 2">
            <a:extLst>
              <a:ext uri="{FF2B5EF4-FFF2-40B4-BE49-F238E27FC236}">
                <a16:creationId xmlns:a16="http://schemas.microsoft.com/office/drawing/2014/main" id="{AF74FF44-B292-4477-9D2E-456C7B6D43F9}"/>
              </a:ext>
            </a:extLst>
          </p:cNvPr>
          <p:cNvSpPr txBox="1">
            <a:spLocks/>
          </p:cNvSpPr>
          <p:nvPr/>
        </p:nvSpPr>
        <p:spPr>
          <a:xfrm>
            <a:off x="434325" y="1183382"/>
            <a:ext cx="7105759" cy="1524100"/>
          </a:xfrm>
          <a:prstGeom prst="rect">
            <a:avLst/>
          </a:prstGeom>
        </p:spPr>
        <p:txBody>
          <a:bodyPr/>
          <a:lstStyle>
            <a:lvl1pPr marL="171450" indent="-17145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1475" indent="-142875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»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573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0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43735" indent="-114300" algn="l" defTabSz="457200" rtl="0" eaLnBrk="1" latinLnBrk="0" hangingPunct="1">
              <a:spcBef>
                <a:spcPct val="1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900" dirty="0"/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Объём – 1–2 слайда.</a:t>
            </a:r>
          </a:p>
          <a:p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id="{D9CDF2B9-A70D-4EE5-A911-5D31ADEBD855}"/>
              </a:ext>
            </a:extLst>
          </p:cNvPr>
          <p:cNvSpPr txBox="1">
            <a:spLocks/>
          </p:cNvSpPr>
          <p:nvPr/>
        </p:nvSpPr>
        <p:spPr>
          <a:xfrm>
            <a:off x="434325" y="457201"/>
            <a:ext cx="8328676" cy="66675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>
                <a:solidFill>
                  <a:srgbClr val="951AB3"/>
                </a:solidFill>
                <a:latin typeface="Arial Black" panose="020B0A04020102020204" pitchFamily="34" charset="0"/>
              </a:rPr>
              <a:t>Список литературы</a:t>
            </a:r>
          </a:p>
        </p:txBody>
      </p:sp>
    </p:spTree>
    <p:extLst>
      <p:ext uri="{BB962C8B-B14F-4D97-AF65-F5344CB8AC3E}">
        <p14:creationId xmlns:p14="http://schemas.microsoft.com/office/powerpoint/2010/main" val="2670256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Цвет морской волны, Бирюза, зеленый, вода&#10;&#10;Автоматически созданное описание">
            <a:extLst>
              <a:ext uri="{FF2B5EF4-FFF2-40B4-BE49-F238E27FC236}">
                <a16:creationId xmlns:a16="http://schemas.microsoft.com/office/drawing/2014/main" id="{9DCAFEDA-5908-29DA-F4A9-771715DBBC5B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8B4A7AF-A8AC-4937-A057-641EA03994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551" y="318215"/>
            <a:ext cx="916280" cy="492535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536F27B-981C-4C06-A1EA-1AD44AB0CBC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88" y="318215"/>
            <a:ext cx="2117694" cy="54386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F283310-FDD4-416B-B106-521EA16AAB91}"/>
              </a:ext>
            </a:extLst>
          </p:cNvPr>
          <p:cNvSpPr txBox="1"/>
          <p:nvPr/>
        </p:nvSpPr>
        <p:spPr>
          <a:xfrm>
            <a:off x="2065296" y="2581930"/>
            <a:ext cx="5013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</a:rPr>
              <a:t>Спасибо за внимание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2107F83-87A2-79F4-AA20-A6CEFE098A81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1456"/>
            <a:ext cx="9144000" cy="85204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364DD09-6554-3554-7395-C62F2EDC4B7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1523937"/>
            <a:ext cx="4419600" cy="58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24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8317</TotalTime>
  <Words>203</Words>
  <Application>Microsoft Office PowerPoint</Application>
  <PresentationFormat>Экран (16:9)</PresentationFormat>
  <Paragraphs>52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 Black</vt:lpstr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ВКС Сириус 11-20</dc:title>
  <dc:creator>Asus</dc:creator>
  <cp:lastModifiedBy>Анастасия Горбовская</cp:lastModifiedBy>
  <cp:revision>226</cp:revision>
  <dcterms:created xsi:type="dcterms:W3CDTF">2006-08-16T00:00:00Z</dcterms:created>
  <dcterms:modified xsi:type="dcterms:W3CDTF">2024-11-11T06:53:32Z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1033-10.2.0.7636</vt:lpwstr>
  </property>
</Properties>
</file>