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75" r:id="rId2"/>
    <p:sldId id="356" r:id="rId3"/>
    <p:sldId id="373" r:id="rId4"/>
    <p:sldId id="377" r:id="rId5"/>
    <p:sldId id="381" r:id="rId6"/>
    <p:sldId id="379" r:id="rId7"/>
    <p:sldId id="380" r:id="rId8"/>
    <p:sldId id="382" r:id="rId9"/>
    <p:sldId id="376" r:id="rId10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8">
          <p15:clr>
            <a:srgbClr val="A4A3A4"/>
          </p15:clr>
        </p15:guide>
        <p15:guide id="2" pos="14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B9C"/>
    <a:srgbClr val="AEE5E8"/>
    <a:srgbClr val="3AC0C7"/>
    <a:srgbClr val="951AB3"/>
    <a:srgbClr val="771BCC"/>
    <a:srgbClr val="00AABC"/>
    <a:srgbClr val="5463AC"/>
    <a:srgbClr val="00B9C7"/>
    <a:srgbClr val="AF955C"/>
    <a:srgbClr val="BDA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47" d="100"/>
          <a:sy n="147" d="100"/>
        </p:scale>
        <p:origin x="826" y="106"/>
      </p:cViewPr>
      <p:guideLst>
        <p:guide orient="horz" pos="1138"/>
        <p:guide pos="14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399"/>
            <a:ext cx="3886200" cy="7351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440"/>
            <a:ext cx="3200400" cy="8764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3"/>
            <a:ext cx="1028700" cy="29262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3"/>
            <a:ext cx="3009900" cy="29262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835"/>
            <a:ext cx="3886200" cy="681157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611"/>
            <a:ext cx="3886200" cy="7502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94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240"/>
            <a:ext cx="2019300" cy="226337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240"/>
            <a:ext cx="2019300" cy="226337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691"/>
            <a:ext cx="2020094" cy="31993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9435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628"/>
            <a:ext cx="2020094" cy="197599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691"/>
            <a:ext cx="2020888" cy="31993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9435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628"/>
            <a:ext cx="2020888" cy="197599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49"/>
            <a:ext cx="1504157" cy="581127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49"/>
            <a:ext cx="2555875" cy="29270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676"/>
            <a:ext cx="1504157" cy="234594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9435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720"/>
            <a:ext cx="2743200" cy="28341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441"/>
            <a:ext cx="2743200" cy="205776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9435" indent="0">
              <a:buNone/>
              <a:defRPr sz="1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4138"/>
            <a:ext cx="2743200" cy="40250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9435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43"/>
            <a:ext cx="4114800" cy="5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240"/>
            <a:ext cx="4114800" cy="2263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731"/>
            <a:ext cx="1066800" cy="182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731"/>
            <a:ext cx="1447800" cy="182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731"/>
            <a:ext cx="1066800" cy="182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735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9435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Цвет морской волны, Бирюза, зеленый, вода&#10;&#10;Автоматически созданное описание">
            <a:extLst>
              <a:ext uri="{FF2B5EF4-FFF2-40B4-BE49-F238E27FC236}">
                <a16:creationId xmlns:a16="http://schemas.microsoft.com/office/drawing/2014/main" id="{31682FDA-A49C-FC37-AF08-99E1128005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810D864-5760-4557-B52C-5998848748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8386" y="2461234"/>
            <a:ext cx="8384614" cy="10249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Название проекта</a:t>
            </a:r>
          </a:p>
          <a:p>
            <a:pPr algn="l"/>
            <a:endParaRPr lang="ru-RU" sz="1000" b="0" i="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1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Направление:</a:t>
            </a:r>
          </a:p>
          <a:p>
            <a:pPr algn="l"/>
            <a:endParaRPr lang="ru-RU" sz="1000" b="0" i="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1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Тип:</a:t>
            </a:r>
          </a:p>
          <a:p>
            <a:pPr algn="l"/>
            <a:b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одзаголовок 4">
            <a:extLst>
              <a:ext uri="{FF2B5EF4-FFF2-40B4-BE49-F238E27FC236}">
                <a16:creationId xmlns:a16="http://schemas.microsoft.com/office/drawing/2014/main" id="{8C063F5A-6662-4CDD-8200-0ED137118D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8386" y="3632809"/>
            <a:ext cx="5954400" cy="59055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>
                <a:solidFill>
                  <a:srgbClr val="AEE5E8"/>
                </a:solidFill>
                <a:latin typeface="Arial Black" panose="020B0A04020102020204" pitchFamily="34" charset="0"/>
              </a:rPr>
              <a:t>Автор: ФИО</a:t>
            </a:r>
          </a:p>
          <a:p>
            <a:pPr marL="0" indent="0">
              <a:buNone/>
            </a:pPr>
            <a:r>
              <a:rPr lang="ru-RU" sz="800" dirty="0">
                <a:solidFill>
                  <a:srgbClr val="AEE5E8"/>
                </a:solidFill>
                <a:latin typeface="Arial Black" panose="020B0A04020102020204" pitchFamily="34" charset="0"/>
              </a:rPr>
              <a:t>Роль в проекте:</a:t>
            </a:r>
          </a:p>
          <a:p>
            <a:pPr marL="0" indent="0">
              <a:buNone/>
            </a:pPr>
            <a:r>
              <a:rPr lang="ru-RU" sz="800" dirty="0">
                <a:solidFill>
                  <a:srgbClr val="AEE5E8"/>
                </a:solidFill>
                <a:latin typeface="Arial Black" panose="020B0A04020102020204" pitchFamily="34" charset="0"/>
              </a:rPr>
              <a:t>Город, школа, класс:</a:t>
            </a:r>
          </a:p>
          <a:p>
            <a:pPr marL="0" indent="0">
              <a:buNone/>
            </a:pPr>
            <a:r>
              <a:rPr lang="ru-RU" sz="800" dirty="0">
                <a:solidFill>
                  <a:srgbClr val="AEE5E8"/>
                </a:solidFill>
                <a:latin typeface="Arial Black" panose="020B0A04020102020204" pitchFamily="34" charset="0"/>
              </a:rPr>
              <a:t>Научный руководитель проекта: (ФИО, должность, школа/организация)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C36B66-3E93-45F8-84DD-7C7795074C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" y="318214"/>
            <a:ext cx="2543933" cy="6533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F4CE62-7A83-40AC-9462-3E2B275511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86" y="318215"/>
            <a:ext cx="1087745" cy="5847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696EAFA-19C4-5F73-53D3-83E7A9EF79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456"/>
            <a:ext cx="9144000" cy="852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снимок экрана, Шрифт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ABA097DC-6273-A4A6-E4E6-7195CFABE4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6" y="1352550"/>
            <a:ext cx="5050223" cy="67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6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 морской волны, вода, зеленый, Бирюза&#10;&#10;Автоматически созданное описание">
            <a:extLst>
              <a:ext uri="{FF2B5EF4-FFF2-40B4-BE49-F238E27FC236}">
                <a16:creationId xmlns:a16="http://schemas.microsoft.com/office/drawing/2014/main" id="{47AB9B3F-06CB-67B7-2A47-71821B1E8B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07"/>
          <a:stretch/>
        </p:blipFill>
        <p:spPr>
          <a:xfrm>
            <a:off x="0" y="0"/>
            <a:ext cx="9144000" cy="1333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D9A161-1427-9BD6-113D-5337D59D41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456"/>
            <a:ext cx="9144000" cy="852044"/>
          </a:xfrm>
          <a:prstGeom prst="rect">
            <a:avLst/>
          </a:prstGeom>
        </p:spPr>
      </p:pic>
      <p:sp>
        <p:nvSpPr>
          <p:cNvPr id="25" name="Текст 2">
            <a:extLst>
              <a:ext uri="{FF2B5EF4-FFF2-40B4-BE49-F238E27FC236}">
                <a16:creationId xmlns:a16="http://schemas.microsoft.com/office/drawing/2014/main" id="{AF74FF44-B292-4477-9D2E-456C7B6D43F9}"/>
              </a:ext>
            </a:extLst>
          </p:cNvPr>
          <p:cNvSpPr txBox="1">
            <a:spLocks/>
          </p:cNvSpPr>
          <p:nvPr/>
        </p:nvSpPr>
        <p:spPr>
          <a:xfrm>
            <a:off x="434325" y="1183382"/>
            <a:ext cx="7105759" cy="152410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Краткое описание проблематики и обоснование актуальности темы выбранного проекта. Выдвигаемая гипотеза для исследования.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Объём – 1–2 слайда.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D9CDF2B9-A70D-4EE5-A911-5D31ADEBD855}"/>
              </a:ext>
            </a:extLst>
          </p:cNvPr>
          <p:cNvSpPr txBox="1">
            <a:spLocks/>
          </p:cNvSpPr>
          <p:nvPr/>
        </p:nvSpPr>
        <p:spPr>
          <a:xfrm>
            <a:off x="434325" y="457201"/>
            <a:ext cx="8328676" cy="6667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951AB3"/>
                </a:solidFill>
                <a:latin typeface="Arial Black" panose="020B0A04020102020204" pitchFamily="34" charset="0"/>
              </a:rPr>
              <a:t>Проблематика и актуальность проекта (Гипотеза)</a:t>
            </a:r>
          </a:p>
        </p:txBody>
      </p:sp>
    </p:spTree>
    <p:extLst>
      <p:ext uri="{BB962C8B-B14F-4D97-AF65-F5344CB8AC3E}">
        <p14:creationId xmlns:p14="http://schemas.microsoft.com/office/powerpoint/2010/main" val="295434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841CDF-6B6A-79A2-58FC-F813699ADF6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456"/>
            <a:ext cx="9144000" cy="852044"/>
          </a:xfrm>
          <a:prstGeom prst="rect">
            <a:avLst/>
          </a:prstGeom>
        </p:spPr>
      </p:pic>
      <p:pic>
        <p:nvPicPr>
          <p:cNvPr id="2" name="Рисунок 1" descr="Изображение выглядит как Цвет морской волны, вода, зеленый, Бирюза&#10;&#10;Автоматически созданное описание">
            <a:extLst>
              <a:ext uri="{FF2B5EF4-FFF2-40B4-BE49-F238E27FC236}">
                <a16:creationId xmlns:a16="http://schemas.microsoft.com/office/drawing/2014/main" id="{0AD57C2C-34CE-474D-3B1A-351161F650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07"/>
          <a:stretch/>
        </p:blipFill>
        <p:spPr>
          <a:xfrm>
            <a:off x="0" y="0"/>
            <a:ext cx="9144000" cy="133350"/>
          </a:xfrm>
          <a:prstGeom prst="rect">
            <a:avLst/>
          </a:prstGeom>
        </p:spPr>
      </p:pic>
      <p:sp>
        <p:nvSpPr>
          <p:cNvPr id="25" name="Текст 2">
            <a:extLst>
              <a:ext uri="{FF2B5EF4-FFF2-40B4-BE49-F238E27FC236}">
                <a16:creationId xmlns:a16="http://schemas.microsoft.com/office/drawing/2014/main" id="{AF74FF44-B292-4477-9D2E-456C7B6D43F9}"/>
              </a:ext>
            </a:extLst>
          </p:cNvPr>
          <p:cNvSpPr txBox="1">
            <a:spLocks/>
          </p:cNvSpPr>
          <p:nvPr/>
        </p:nvSpPr>
        <p:spPr>
          <a:xfrm>
            <a:off x="434325" y="1183382"/>
            <a:ext cx="7105759" cy="152410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Объём – 1–2 слайда.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D9CDF2B9-A70D-4EE5-A911-5D31ADEBD855}"/>
              </a:ext>
            </a:extLst>
          </p:cNvPr>
          <p:cNvSpPr txBox="1">
            <a:spLocks/>
          </p:cNvSpPr>
          <p:nvPr/>
        </p:nvSpPr>
        <p:spPr>
          <a:xfrm>
            <a:off x="434325" y="457201"/>
            <a:ext cx="8328676" cy="6667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951AB3"/>
                </a:solidFill>
                <a:latin typeface="Arial Black" panose="020B0A04020102020204" pitchFamily="34" charset="0"/>
              </a:rPr>
              <a:t>Цели и задачи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73430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F943E2-D3CE-A8A7-7FF5-EC7C5E782DC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456"/>
            <a:ext cx="9144000" cy="852044"/>
          </a:xfrm>
          <a:prstGeom prst="rect">
            <a:avLst/>
          </a:prstGeom>
        </p:spPr>
      </p:pic>
      <p:pic>
        <p:nvPicPr>
          <p:cNvPr id="2" name="Рисунок 1" descr="Изображение выглядит как Цвет морской волны, вода, зеленый, Бирюза&#10;&#10;Автоматически созданное описание">
            <a:extLst>
              <a:ext uri="{FF2B5EF4-FFF2-40B4-BE49-F238E27FC236}">
                <a16:creationId xmlns:a16="http://schemas.microsoft.com/office/drawing/2014/main" id="{CB32591C-80B1-4C49-DC30-B1289FB78E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07"/>
          <a:stretch/>
        </p:blipFill>
        <p:spPr>
          <a:xfrm>
            <a:off x="0" y="0"/>
            <a:ext cx="9144000" cy="133350"/>
          </a:xfrm>
          <a:prstGeom prst="rect">
            <a:avLst/>
          </a:prstGeom>
        </p:spPr>
      </p:pic>
      <p:sp>
        <p:nvSpPr>
          <p:cNvPr id="25" name="Текст 2">
            <a:extLst>
              <a:ext uri="{FF2B5EF4-FFF2-40B4-BE49-F238E27FC236}">
                <a16:creationId xmlns:a16="http://schemas.microsoft.com/office/drawing/2014/main" id="{AF74FF44-B292-4477-9D2E-456C7B6D43F9}"/>
              </a:ext>
            </a:extLst>
          </p:cNvPr>
          <p:cNvSpPr txBox="1">
            <a:spLocks/>
          </p:cNvSpPr>
          <p:nvPr/>
        </p:nvSpPr>
        <p:spPr>
          <a:xfrm>
            <a:off x="434325" y="1183382"/>
            <a:ext cx="7105759" cy="2455168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Описание хода работы над проектом: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Изучение аналогов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Расчёты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Чертежи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Программный код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Эксперименты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Испытания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3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-модели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макета 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Используемое оборудование и т.д. в зависимости от специфики проекта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Обратная связь от целевой аудитории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Привлекаемые партнёры, консультанты и эксперты</a:t>
            </a:r>
          </a:p>
          <a:p>
            <a:pPr marL="285750" indent="-285750">
              <a:buFontTx/>
              <a:buChar char="-"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Объём – 1–5 слайдов.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D9CDF2B9-A70D-4EE5-A911-5D31ADEBD855}"/>
              </a:ext>
            </a:extLst>
          </p:cNvPr>
          <p:cNvSpPr txBox="1">
            <a:spLocks/>
          </p:cNvSpPr>
          <p:nvPr/>
        </p:nvSpPr>
        <p:spPr>
          <a:xfrm>
            <a:off x="434325" y="457201"/>
            <a:ext cx="8328676" cy="6667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951AB3"/>
                </a:solidFill>
                <a:latin typeface="Arial Black" panose="020B0A04020102020204" pitchFamily="34" charset="0"/>
              </a:rPr>
              <a:t>Описание этапов работы над проектом</a:t>
            </a:r>
          </a:p>
        </p:txBody>
      </p:sp>
    </p:spTree>
    <p:extLst>
      <p:ext uri="{BB962C8B-B14F-4D97-AF65-F5344CB8AC3E}">
        <p14:creationId xmlns:p14="http://schemas.microsoft.com/office/powerpoint/2010/main" val="222925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B7396E-0567-E322-99AB-28762F16507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456"/>
            <a:ext cx="9144000" cy="852044"/>
          </a:xfrm>
          <a:prstGeom prst="rect">
            <a:avLst/>
          </a:prstGeom>
        </p:spPr>
      </p:pic>
      <p:pic>
        <p:nvPicPr>
          <p:cNvPr id="4" name="Рисунок 3" descr="Изображение выглядит как Цвет морской волны, вода, зеленый, Бирюза&#10;&#10;Автоматически созданное описание">
            <a:extLst>
              <a:ext uri="{FF2B5EF4-FFF2-40B4-BE49-F238E27FC236}">
                <a16:creationId xmlns:a16="http://schemas.microsoft.com/office/drawing/2014/main" id="{982DDDE3-3C5E-E6E0-E8D0-E48D939A3A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07"/>
          <a:stretch/>
        </p:blipFill>
        <p:spPr>
          <a:xfrm>
            <a:off x="0" y="0"/>
            <a:ext cx="9144000" cy="133350"/>
          </a:xfrm>
          <a:prstGeom prst="rect">
            <a:avLst/>
          </a:prstGeom>
        </p:spPr>
      </p:pic>
      <p:sp>
        <p:nvSpPr>
          <p:cNvPr id="25" name="Текст 2">
            <a:extLst>
              <a:ext uri="{FF2B5EF4-FFF2-40B4-BE49-F238E27FC236}">
                <a16:creationId xmlns:a16="http://schemas.microsoft.com/office/drawing/2014/main" id="{AF74FF44-B292-4477-9D2E-456C7B6D43F9}"/>
              </a:ext>
            </a:extLst>
          </p:cNvPr>
          <p:cNvSpPr txBox="1">
            <a:spLocks/>
          </p:cNvSpPr>
          <p:nvPr/>
        </p:nvSpPr>
        <p:spPr>
          <a:xfrm>
            <a:off x="434325" y="3943350"/>
            <a:ext cx="7105759" cy="21193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Объём – 1–2 слайда.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D9CDF2B9-A70D-4EE5-A911-5D31ADEBD855}"/>
              </a:ext>
            </a:extLst>
          </p:cNvPr>
          <p:cNvSpPr txBox="1">
            <a:spLocks/>
          </p:cNvSpPr>
          <p:nvPr/>
        </p:nvSpPr>
        <p:spPr>
          <a:xfrm>
            <a:off x="434325" y="457201"/>
            <a:ext cx="8328676" cy="6667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951AB3"/>
                </a:solidFill>
                <a:latin typeface="Arial Black" panose="020B0A04020102020204" pitchFamily="34" charset="0"/>
              </a:rPr>
              <a:t>Команда проекта (при наличии)</a:t>
            </a: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53C7074A-3812-434E-AFAE-413E2483B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6248"/>
              </p:ext>
            </p:extLst>
          </p:nvPr>
        </p:nvGraphicFramePr>
        <p:xfrm>
          <a:off x="533400" y="1428751"/>
          <a:ext cx="8001000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404552346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2863599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5723630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48010026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5623154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ru-RU" dirty="0"/>
                        <a:t>ФИО</a:t>
                      </a:r>
                    </a:p>
                  </a:txBody>
                  <a:tcPr>
                    <a:solidFill>
                      <a:srgbClr val="03AB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Фото</a:t>
                      </a:r>
                    </a:p>
                  </a:txBody>
                  <a:tcPr>
                    <a:solidFill>
                      <a:srgbClr val="03AB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Роль в проекте</a:t>
                      </a:r>
                    </a:p>
                  </a:txBody>
                  <a:tcPr>
                    <a:solidFill>
                      <a:srgbClr val="03AB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проекта участника команды (при наличии)</a:t>
                      </a:r>
                    </a:p>
                  </a:txBody>
                  <a:tcPr>
                    <a:solidFill>
                      <a:srgbClr val="03AB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направления конкурса, которое выбрал участник команды (при наличии)</a:t>
                      </a:r>
                    </a:p>
                  </a:txBody>
                  <a:tcPr>
                    <a:solidFill>
                      <a:srgbClr val="03A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25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77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7C502-05E4-7EF1-E675-52917170840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456"/>
            <a:ext cx="9144000" cy="852044"/>
          </a:xfrm>
          <a:prstGeom prst="rect">
            <a:avLst/>
          </a:prstGeom>
        </p:spPr>
      </p:pic>
      <p:pic>
        <p:nvPicPr>
          <p:cNvPr id="2" name="Рисунок 1" descr="Изображение выглядит как Цвет морской волны, вода, зеленый, Бирюза&#10;&#10;Автоматически созданное описание">
            <a:extLst>
              <a:ext uri="{FF2B5EF4-FFF2-40B4-BE49-F238E27FC236}">
                <a16:creationId xmlns:a16="http://schemas.microsoft.com/office/drawing/2014/main" id="{EF9E3706-0A9E-746E-5C16-54BBD4A213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07"/>
          <a:stretch/>
        </p:blipFill>
        <p:spPr>
          <a:xfrm>
            <a:off x="0" y="0"/>
            <a:ext cx="9144000" cy="133350"/>
          </a:xfrm>
          <a:prstGeom prst="rect">
            <a:avLst/>
          </a:prstGeom>
        </p:spPr>
      </p:pic>
      <p:sp>
        <p:nvSpPr>
          <p:cNvPr id="25" name="Текст 2">
            <a:extLst>
              <a:ext uri="{FF2B5EF4-FFF2-40B4-BE49-F238E27FC236}">
                <a16:creationId xmlns:a16="http://schemas.microsoft.com/office/drawing/2014/main" id="{AF74FF44-B292-4477-9D2E-456C7B6D43F9}"/>
              </a:ext>
            </a:extLst>
          </p:cNvPr>
          <p:cNvSpPr txBox="1">
            <a:spLocks/>
          </p:cNvSpPr>
          <p:nvPr/>
        </p:nvSpPr>
        <p:spPr>
          <a:xfrm>
            <a:off x="434325" y="1183382"/>
            <a:ext cx="7105759" cy="152410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Краткое описание результатов работы (демонстрация прототипа или анализ исследования) и выводов, обоснование выбранного решения.</a:t>
            </a:r>
          </a:p>
          <a:p>
            <a:endParaRPr lang="ru-RU" sz="900" dirty="0"/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Объём – 1–2 слайда.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D9CDF2B9-A70D-4EE5-A911-5D31ADEBD855}"/>
              </a:ext>
            </a:extLst>
          </p:cNvPr>
          <p:cNvSpPr txBox="1">
            <a:spLocks/>
          </p:cNvSpPr>
          <p:nvPr/>
        </p:nvSpPr>
        <p:spPr>
          <a:xfrm>
            <a:off x="434325" y="457201"/>
            <a:ext cx="8328676" cy="6667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951AB3"/>
                </a:solidFill>
                <a:latin typeface="Arial Black" panose="020B0A04020102020204" pitchFamily="34" charset="0"/>
              </a:rPr>
              <a:t>Выводы и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309722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DE0EE1-200F-3D84-78F4-49B498E3A80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456"/>
            <a:ext cx="9144000" cy="852044"/>
          </a:xfrm>
          <a:prstGeom prst="rect">
            <a:avLst/>
          </a:prstGeom>
        </p:spPr>
      </p:pic>
      <p:pic>
        <p:nvPicPr>
          <p:cNvPr id="2" name="Рисунок 1" descr="Изображение выглядит как Цвет морской волны, вода, зеленый, Бирюза&#10;&#10;Автоматически созданное описание">
            <a:extLst>
              <a:ext uri="{FF2B5EF4-FFF2-40B4-BE49-F238E27FC236}">
                <a16:creationId xmlns:a16="http://schemas.microsoft.com/office/drawing/2014/main" id="{F20CA83A-FEFF-470F-E73C-D2D529023B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07"/>
          <a:stretch/>
        </p:blipFill>
        <p:spPr>
          <a:xfrm>
            <a:off x="0" y="0"/>
            <a:ext cx="9144000" cy="133350"/>
          </a:xfrm>
          <a:prstGeom prst="rect">
            <a:avLst/>
          </a:prstGeom>
        </p:spPr>
      </p:pic>
      <p:sp>
        <p:nvSpPr>
          <p:cNvPr id="25" name="Текст 2">
            <a:extLst>
              <a:ext uri="{FF2B5EF4-FFF2-40B4-BE49-F238E27FC236}">
                <a16:creationId xmlns:a16="http://schemas.microsoft.com/office/drawing/2014/main" id="{AF74FF44-B292-4477-9D2E-456C7B6D43F9}"/>
              </a:ext>
            </a:extLst>
          </p:cNvPr>
          <p:cNvSpPr txBox="1">
            <a:spLocks/>
          </p:cNvSpPr>
          <p:nvPr/>
        </p:nvSpPr>
        <p:spPr>
          <a:xfrm>
            <a:off x="434325" y="1183382"/>
            <a:ext cx="7105759" cy="152410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dirty="0"/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Объём – 1–2 слайда.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D9CDF2B9-A70D-4EE5-A911-5D31ADEBD855}"/>
              </a:ext>
            </a:extLst>
          </p:cNvPr>
          <p:cNvSpPr txBox="1">
            <a:spLocks/>
          </p:cNvSpPr>
          <p:nvPr/>
        </p:nvSpPr>
        <p:spPr>
          <a:xfrm>
            <a:off x="434325" y="457201"/>
            <a:ext cx="8328676" cy="6667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951AB3"/>
                </a:solidFill>
                <a:latin typeface="Arial Black" panose="020B0A04020102020204" pitchFamily="34" charset="0"/>
              </a:rPr>
              <a:t>Перспективы развития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83821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6BE6FE-4B9C-DF1F-3B23-BCB86846069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456"/>
            <a:ext cx="9144000" cy="852044"/>
          </a:xfrm>
          <a:prstGeom prst="rect">
            <a:avLst/>
          </a:prstGeom>
        </p:spPr>
      </p:pic>
      <p:pic>
        <p:nvPicPr>
          <p:cNvPr id="2" name="Рисунок 1" descr="Изображение выглядит как Цвет морской волны, вода, зеленый, Бирюза&#10;&#10;Автоматически созданное описание">
            <a:extLst>
              <a:ext uri="{FF2B5EF4-FFF2-40B4-BE49-F238E27FC236}">
                <a16:creationId xmlns:a16="http://schemas.microsoft.com/office/drawing/2014/main" id="{198DA586-F555-3039-7921-12EB7CD9E7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07"/>
          <a:stretch/>
        </p:blipFill>
        <p:spPr>
          <a:xfrm>
            <a:off x="0" y="0"/>
            <a:ext cx="9144000" cy="133350"/>
          </a:xfrm>
          <a:prstGeom prst="rect">
            <a:avLst/>
          </a:prstGeom>
        </p:spPr>
      </p:pic>
      <p:sp>
        <p:nvSpPr>
          <p:cNvPr id="25" name="Текст 2">
            <a:extLst>
              <a:ext uri="{FF2B5EF4-FFF2-40B4-BE49-F238E27FC236}">
                <a16:creationId xmlns:a16="http://schemas.microsoft.com/office/drawing/2014/main" id="{AF74FF44-B292-4477-9D2E-456C7B6D43F9}"/>
              </a:ext>
            </a:extLst>
          </p:cNvPr>
          <p:cNvSpPr txBox="1">
            <a:spLocks/>
          </p:cNvSpPr>
          <p:nvPr/>
        </p:nvSpPr>
        <p:spPr>
          <a:xfrm>
            <a:off x="434325" y="1183382"/>
            <a:ext cx="7105759" cy="152410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dirty="0"/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Объём – 1–2 слайда.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D9CDF2B9-A70D-4EE5-A911-5D31ADEBD855}"/>
              </a:ext>
            </a:extLst>
          </p:cNvPr>
          <p:cNvSpPr txBox="1">
            <a:spLocks/>
          </p:cNvSpPr>
          <p:nvPr/>
        </p:nvSpPr>
        <p:spPr>
          <a:xfrm>
            <a:off x="434325" y="457201"/>
            <a:ext cx="8328676" cy="6667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951AB3"/>
                </a:solidFill>
                <a:latin typeface="Arial Black" panose="020B0A04020102020204" pitchFamily="34" charset="0"/>
              </a:rPr>
              <a:t>Список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267025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 морской волны, Бирюза, зеленый, вода&#10;&#10;Автоматически созданное описание">
            <a:extLst>
              <a:ext uri="{FF2B5EF4-FFF2-40B4-BE49-F238E27FC236}">
                <a16:creationId xmlns:a16="http://schemas.microsoft.com/office/drawing/2014/main" id="{9DCAFEDA-5908-29DA-F4A9-771715DBBC5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B4A7AF-A8AC-4937-A057-641EA0399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51" y="318215"/>
            <a:ext cx="916280" cy="4925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536F27B-981C-4C06-A1EA-1AD44AB0C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8" y="318215"/>
            <a:ext cx="2117694" cy="543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283310-FDD4-416B-B106-521EA16AAB91}"/>
              </a:ext>
            </a:extLst>
          </p:cNvPr>
          <p:cNvSpPr txBox="1"/>
          <p:nvPr/>
        </p:nvSpPr>
        <p:spPr>
          <a:xfrm>
            <a:off x="2065296" y="2581930"/>
            <a:ext cx="501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Спасибо за внимание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107F83-87A2-79F4-AA20-A6CEFE098A8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456"/>
            <a:ext cx="9144000" cy="852044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Шрифт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3E06F802-E136-D753-79E4-2F2097E28C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52550"/>
            <a:ext cx="5050223" cy="67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24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8300</TotalTime>
  <Words>203</Words>
  <Application>Microsoft Office PowerPoint</Application>
  <PresentationFormat>Экран (16:9)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 Black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ВКС Сириус 11-20</dc:title>
  <dc:creator>Asus</dc:creator>
  <cp:lastModifiedBy>Анастасия Горбовская</cp:lastModifiedBy>
  <cp:revision>222</cp:revision>
  <dcterms:created xsi:type="dcterms:W3CDTF">2006-08-16T00:00:00Z</dcterms:created>
  <dcterms:modified xsi:type="dcterms:W3CDTF">2023-12-14T06:12:19Z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