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5327F-8E43-4C34-9DE8-F09DCA34A355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F0C11-B525-406D-828B-2B5A076D6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8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F0C11-B525-406D-828B-2B5A076D683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4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3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6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9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4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656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83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33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4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7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9255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02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EACA2B-E3DD-4ADC-AF2B-DDA2DDE54F8C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455DD6-2E6C-43F6-B508-8642E047EF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41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773C9-1A57-44B5-B639-AB9BD4091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090175">
            <a:off x="555330" y="316881"/>
            <a:ext cx="11578615" cy="6741763"/>
          </a:xfrm>
        </p:spPr>
        <p:txBody>
          <a:bodyPr/>
          <a:lstStyle/>
          <a:p>
            <a:r>
              <a:rPr lang="ru-RU" sz="3500" dirty="0"/>
              <a:t>Программа </a:t>
            </a:r>
            <a:br>
              <a:rPr lang="ru-RU" sz="3500" dirty="0"/>
            </a:br>
            <a:r>
              <a:rPr lang="ru-RU" sz="3500" dirty="0"/>
              <a:t>подготовки высокомотивированных </a:t>
            </a:r>
            <a:br>
              <a:rPr lang="ru-RU" sz="3500" dirty="0"/>
            </a:br>
            <a:r>
              <a:rPr lang="ru-RU" sz="3500" dirty="0"/>
              <a:t>учащихся Свердловской области к олимпиадам по обществознанию</a:t>
            </a:r>
            <a:br>
              <a:rPr lang="ru-RU" sz="3500" dirty="0"/>
            </a:br>
            <a:br>
              <a:rPr lang="ru-RU" sz="3500" dirty="0"/>
            </a:b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413384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7DD32A1-A336-40BB-A4F1-29FE2988A75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" b="3378"/>
          <a:stretch>
            <a:fillRect/>
          </a:stretch>
        </p:blipFill>
        <p:spPr>
          <a:xfrm>
            <a:off x="295422" y="0"/>
            <a:ext cx="6836898" cy="6857999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3943CB6-7D0B-48FA-9242-95B85694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latin typeface="+mj-lt"/>
              </a:rPr>
              <a:t>Цель: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05D4D5-E18F-479C-A685-1DFF565F7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7909" y="1741336"/>
            <a:ext cx="4135900" cy="4164164"/>
          </a:xfrm>
        </p:spPr>
        <p:txBody>
          <a:bodyPr/>
          <a:lstStyle/>
          <a:p>
            <a:r>
              <a:rPr lang="ru-RU" sz="3000" b="1" dirty="0"/>
              <a:t>Повышение числа победителей и призеров на всех этапах ВСОШ и РСОШ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667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9B4821-96DB-4122-BCC1-84B296EDF4E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088467"/>
            <a:ext cx="10615201" cy="538714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B3070-F916-456C-8736-09ECF2F21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Целевая аудитория: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FEBD9-9462-4D02-A42F-A2529F52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880" y="2286001"/>
            <a:ext cx="5405120" cy="3593591"/>
          </a:xfrm>
        </p:spPr>
        <p:txBody>
          <a:bodyPr>
            <a:normAutofit/>
          </a:bodyPr>
          <a:lstStyle/>
          <a:p>
            <a:pPr algn="r"/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Учащиеся 7-8 классов (для учеников 8-х классов 2 пути)</a:t>
            </a:r>
          </a:p>
          <a:p>
            <a:pPr algn="r"/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Учащиеся 9-11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67598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5DA88-935D-4A7F-A3A2-E37C8BC6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проведения: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6C115F-1AB4-4E75-87F1-F1EF98338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Учащиеся из г. Екатеринбурга-очно на базе Фонда «Золотое сечение» (ул. Ясная, 5)</a:t>
            </a:r>
          </a:p>
          <a:p>
            <a:endParaRPr lang="ru-RU" sz="3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Учащиеся из муниципалитетов Свердловской области-онлайн</a:t>
            </a:r>
          </a:p>
        </p:txBody>
      </p:sp>
    </p:spTree>
    <p:extLst>
      <p:ext uri="{BB962C8B-B14F-4D97-AF65-F5344CB8AC3E}">
        <p14:creationId xmlns:p14="http://schemas.microsoft.com/office/powerpoint/2010/main" val="25342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28ED3-BEF4-45B0-AF7A-3EE5397D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Интенсивная подготовка в школьные каникулы на базе ЗОЦ «</a:t>
            </a:r>
            <a:r>
              <a:rPr lang="ru-RU" dirty="0" err="1"/>
              <a:t>таватуй</a:t>
            </a:r>
            <a:r>
              <a:rPr lang="ru-RU" dirty="0"/>
              <a:t>»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7EF289-6C25-407B-A884-CD20596FB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78505"/>
            <a:ext cx="10178322" cy="3401087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29.10.2022-08.11.2022 </a:t>
            </a:r>
          </a:p>
          <a:p>
            <a:pPr marL="0" indent="0">
              <a:buNone/>
            </a:pP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(подготовка к муниципальному этапу)</a:t>
            </a:r>
          </a:p>
          <a:p>
            <a:pPr marL="0" indent="0">
              <a:buNone/>
            </a:pPr>
            <a:endParaRPr lang="ru-RU" sz="2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04.01.2023-18.01.2023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(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подготовка к региональному этапу)</a:t>
            </a:r>
          </a:p>
        </p:txBody>
      </p:sp>
    </p:spTree>
    <p:extLst>
      <p:ext uri="{BB962C8B-B14F-4D97-AF65-F5344CB8AC3E}">
        <p14:creationId xmlns:p14="http://schemas.microsoft.com/office/powerpoint/2010/main" val="200860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D1476C-4522-4187-B618-0B2F426AC60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58" y="477520"/>
            <a:ext cx="6502400" cy="599809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EBAD7-2E63-4A86-9EB6-CE3F2F95A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58" y="341189"/>
            <a:ext cx="10178322" cy="1492132"/>
          </a:xfrm>
        </p:spPr>
        <p:txBody>
          <a:bodyPr/>
          <a:lstStyle/>
          <a:p>
            <a:pPr algn="r"/>
            <a:r>
              <a:rPr lang="ru-RU" dirty="0"/>
              <a:t>Преподаватели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1E3A73-C75F-4293-BDE4-CBF6D5564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600" y="1087255"/>
            <a:ext cx="6502400" cy="4792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Содержательная реализация программы:</a:t>
            </a:r>
          </a:p>
          <a:p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Ведущие специалисты в сфере преподавания обществознания</a:t>
            </a:r>
          </a:p>
          <a:p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Приглашённые эксперты из других регионов</a:t>
            </a:r>
          </a:p>
          <a:p>
            <a:pPr marL="0" indent="0" algn="r">
              <a:buNone/>
            </a:pPr>
            <a:r>
              <a:rPr lang="ru-RU" sz="3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Организация в муниципалитетах:</a:t>
            </a:r>
          </a:p>
          <a:p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Заинтересованные педагоги, преподающие обществознание в МО 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86760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220CBE3-3A2B-4E9B-8B61-34DD166445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2" r="18912"/>
          <a:stretch>
            <a:fillRect/>
          </a:stretch>
        </p:blipFill>
        <p:spPr>
          <a:xfrm>
            <a:off x="568960" y="873760"/>
            <a:ext cx="6649988" cy="5598160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354FDB2-086C-458B-9CD3-AE2459A9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111760"/>
            <a:ext cx="11018198" cy="69088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система отбора: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8B0A9-1E62-433A-B2FA-09D770747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82561" y="873760"/>
            <a:ext cx="4125974" cy="503174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000" b="1" dirty="0"/>
              <a:t>Результативность участия во ВСОШ (с муниципального этапа) и РСОШ, с предоставлением подтверждающих документы до 10.09.2022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000" b="1" dirty="0"/>
              <a:t>Входное тестирование по итогам видеокурса по подготовке к школьному этапу ВСОШ (05.09.2022.-10.09.2022, онлайн-формат)</a:t>
            </a:r>
          </a:p>
        </p:txBody>
      </p:sp>
    </p:spTree>
    <p:extLst>
      <p:ext uri="{BB962C8B-B14F-4D97-AF65-F5344CB8AC3E}">
        <p14:creationId xmlns:p14="http://schemas.microsoft.com/office/powerpoint/2010/main" val="417448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6A3655-3824-4A88-8A39-7E463F42BD8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0" y="1757679"/>
            <a:ext cx="7914640" cy="4717935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 prstMaterial="dkEdge">
            <a:bevelT prst="relaxedInset"/>
            <a:bevelB prst="relaxedInset"/>
            <a:extrusionClr>
              <a:schemeClr val="tx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8CD20-BE1F-4DC1-A0D1-5AF6F8126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Курсы повышения квалификации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B2208-A2D0-434E-9DCC-C9CA9154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463" y="2286002"/>
            <a:ext cx="9986211" cy="298383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Учителя-организаторы в МО Свердловской области</a:t>
            </a:r>
          </a:p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Участие в интенсивах</a:t>
            </a:r>
          </a:p>
        </p:txBody>
      </p:sp>
    </p:spTree>
    <p:extLst>
      <p:ext uri="{BB962C8B-B14F-4D97-AF65-F5344CB8AC3E}">
        <p14:creationId xmlns:p14="http://schemas.microsoft.com/office/powerpoint/2010/main" val="559567613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59</TotalTime>
  <Words>186</Words>
  <Application>Microsoft Office PowerPoint</Application>
  <PresentationFormat>Широкоэкранный</PresentationFormat>
  <Paragraphs>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Gill Sans MT</vt:lpstr>
      <vt:lpstr>Impact</vt:lpstr>
      <vt:lpstr>Эмблема</vt:lpstr>
      <vt:lpstr>Программа  подготовки высокомотивированных  учащихся Свердловской области к олимпиадам по обществознанию  </vt:lpstr>
      <vt:lpstr>Цель:</vt:lpstr>
      <vt:lpstr>Целевая аудитория:</vt:lpstr>
      <vt:lpstr>Формат проведения:</vt:lpstr>
      <vt:lpstr>Интенсивная подготовка в школьные каникулы на базе ЗОЦ «таватуй»  </vt:lpstr>
      <vt:lpstr>Преподаватели</vt:lpstr>
      <vt:lpstr>система отбора:</vt:lpstr>
      <vt:lpstr>Курсы повышения квалификации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 подготовки высокомотивированных  учащихся Свердловской области к олимпиадам по обществознанию  </dc:title>
  <dc:creator>Алина Кленина</dc:creator>
  <cp:lastModifiedBy>DNS</cp:lastModifiedBy>
  <cp:revision>8</cp:revision>
  <dcterms:created xsi:type="dcterms:W3CDTF">2022-08-25T07:13:46Z</dcterms:created>
  <dcterms:modified xsi:type="dcterms:W3CDTF">2022-08-26T03:09:59Z</dcterms:modified>
</cp:coreProperties>
</file>